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79" r:id="rId5"/>
    <p:sldMasterId id="2147483648" r:id="rId6"/>
  </p:sldMasterIdLst>
  <p:notesMasterIdLst>
    <p:notesMasterId r:id="rId16"/>
  </p:notesMasterIdLst>
  <p:handoutMasterIdLst>
    <p:handoutMasterId r:id="rId17"/>
  </p:handoutMasterIdLst>
  <p:sldIdLst>
    <p:sldId id="1010" r:id="rId7"/>
    <p:sldId id="1011" r:id="rId8"/>
    <p:sldId id="1012" r:id="rId9"/>
    <p:sldId id="1013" r:id="rId10"/>
    <p:sldId id="1014" r:id="rId11"/>
    <p:sldId id="1015" r:id="rId12"/>
    <p:sldId id="1016" r:id="rId13"/>
    <p:sldId id="1017" r:id="rId14"/>
    <p:sldId id="1018" r:id="rId15"/>
  </p:sldIdLst>
  <p:sldSz cx="9144000" cy="5143500" type="screen16x9"/>
  <p:notesSz cx="6858000" cy="9144000"/>
  <p:embeddedFontLst>
    <p:embeddedFont>
      <p:font typeface="Montserrat" pitchFamily="2" charset="0"/>
      <p:regular r:id="rId18"/>
      <p:bold r:id="rId19"/>
      <p:italic r:id="rId20"/>
      <p:boldItalic r:id="rId21"/>
    </p:embeddedFont>
  </p:embeddedFontLst>
  <p:custDataLst>
    <p:custData r:id="rId4"/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McHugh" initials="SM" lastIdx="5" clrIdx="0">
    <p:extLst>
      <p:ext uri="{19B8F6BF-5375-455C-9EA6-DF929625EA0E}">
        <p15:presenceInfo xmlns:p15="http://schemas.microsoft.com/office/powerpoint/2012/main" userId="S::smchugh@huronconsultinggroup.com::6168e43c-c709-49f5-8501-f9871c97afd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37373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C7EC1-F701-4D11-B8DB-6EDB933DBEDA}" v="1" dt="2023-01-11T23:15:55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8" d="100"/>
          <a:sy n="18" d="100"/>
        </p:scale>
        <p:origin x="24" y="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font" Target="fonts/font2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 Lahanis" userId="42c4c691-ab8c-4580-b224-09ef0183590d" providerId="ADAL" clId="{164C7EC1-F701-4D11-B8DB-6EDB933DBEDA}"/>
    <pc:docChg chg="custSel delSld delSection modSection replTag delTag">
      <pc:chgData name="Niko Lahanis" userId="42c4c691-ab8c-4580-b224-09ef0183590d" providerId="ADAL" clId="{164C7EC1-F701-4D11-B8DB-6EDB933DBEDA}" dt="2023-01-12T17:16:26.612" v="10"/>
      <pc:docMkLst>
        <pc:docMk/>
      </pc:docMkLst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046860241" sldId="342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528954231" sldId="346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300094964" sldId="347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846817055" sldId="350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952939621" sldId="359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18827048" sldId="360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958301818" sldId="524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825374733" sldId="525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4185661208" sldId="526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377379664" sldId="527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4094441561" sldId="528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969628206" sldId="529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843120529" sldId="530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828861030" sldId="531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871786638" sldId="532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828288944" sldId="534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083702534" sldId="536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261642534" sldId="537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358002277" sldId="538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17095054" sldId="539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448259085" sldId="540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830877438" sldId="542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4132083091" sldId="543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177614856" sldId="545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016244051" sldId="546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288565187" sldId="547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013849185" sldId="550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691107550" sldId="552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714560465" sldId="553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490586581" sldId="554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794951530" sldId="555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419087541" sldId="556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4164726079" sldId="558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843996257" sldId="560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444195409" sldId="561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200191553" sldId="562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822193656" sldId="563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803369899" sldId="564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773158126" sldId="565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478609224" sldId="566"/>
        </pc:sldMkLst>
      </pc:sldChg>
      <pc:sldChg chg="del">
        <pc:chgData name="Niko Lahanis" userId="42c4c691-ab8c-4580-b224-09ef0183590d" providerId="ADAL" clId="{164C7EC1-F701-4D11-B8DB-6EDB933DBEDA}" dt="2023-01-11T23:16:19.500" v="5" actId="2696"/>
        <pc:sldMkLst>
          <pc:docMk/>
          <pc:sldMk cId="4292755678" sldId="567"/>
        </pc:sldMkLst>
      </pc:sldChg>
      <pc:sldChg chg="del">
        <pc:chgData name="Niko Lahanis" userId="42c4c691-ab8c-4580-b224-09ef0183590d" providerId="ADAL" clId="{164C7EC1-F701-4D11-B8DB-6EDB933DBEDA}" dt="2023-01-11T23:16:21.611" v="6" actId="2696"/>
        <pc:sldMkLst>
          <pc:docMk/>
          <pc:sldMk cId="623806786" sldId="568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118510819" sldId="947"/>
        </pc:sldMkLst>
      </pc:sldChg>
      <pc:sldChg chg="del">
        <pc:chgData name="Niko Lahanis" userId="42c4c691-ab8c-4580-b224-09ef0183590d" providerId="ADAL" clId="{164C7EC1-F701-4D11-B8DB-6EDB933DBEDA}" dt="2023-01-11T23:16:19.500" v="5" actId="2696"/>
        <pc:sldMkLst>
          <pc:docMk/>
          <pc:sldMk cId="785557502" sldId="949"/>
        </pc:sldMkLst>
      </pc:sldChg>
      <pc:sldChg chg="del">
        <pc:chgData name="Niko Lahanis" userId="42c4c691-ab8c-4580-b224-09ef0183590d" providerId="ADAL" clId="{164C7EC1-F701-4D11-B8DB-6EDB933DBEDA}" dt="2023-01-11T23:16:19.500" v="5" actId="2696"/>
        <pc:sldMkLst>
          <pc:docMk/>
          <pc:sldMk cId="293761425" sldId="952"/>
        </pc:sldMkLst>
      </pc:sldChg>
      <pc:sldChg chg="del">
        <pc:chgData name="Niko Lahanis" userId="42c4c691-ab8c-4580-b224-09ef0183590d" providerId="ADAL" clId="{164C7EC1-F701-4D11-B8DB-6EDB933DBEDA}" dt="2023-01-11T23:16:19.500" v="5" actId="2696"/>
        <pc:sldMkLst>
          <pc:docMk/>
          <pc:sldMk cId="3716592388" sldId="957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112544881" sldId="958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94963319" sldId="959"/>
        </pc:sldMkLst>
      </pc:sldChg>
      <pc:sldChg chg="del">
        <pc:chgData name="Niko Lahanis" userId="42c4c691-ab8c-4580-b224-09ef0183590d" providerId="ADAL" clId="{164C7EC1-F701-4D11-B8DB-6EDB933DBEDA}" dt="2023-01-11T23:15:59.954" v="0" actId="2696"/>
        <pc:sldMkLst>
          <pc:docMk/>
          <pc:sldMk cId="46845689" sldId="983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383738083" sldId="984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050577453" sldId="985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448366304" sldId="987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451107383" sldId="988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415973811" sldId="989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094764246" sldId="993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657384362" sldId="996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2227343201" sldId="1000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3003752654" sldId="1003"/>
        </pc:sldMkLst>
      </pc:sldChg>
      <pc:sldChg chg="del">
        <pc:chgData name="Niko Lahanis" userId="42c4c691-ab8c-4580-b224-09ef0183590d" providerId="ADAL" clId="{164C7EC1-F701-4D11-B8DB-6EDB933DBEDA}" dt="2023-01-11T23:16:01.433" v="1" actId="2696"/>
        <pc:sldMkLst>
          <pc:docMk/>
          <pc:sldMk cId="3210796488" sldId="1004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1176596259" sldId="1005"/>
        </pc:sldMkLst>
      </pc:sldChg>
      <pc:sldChg chg="del">
        <pc:chgData name="Niko Lahanis" userId="42c4c691-ab8c-4580-b224-09ef0183590d" providerId="ADAL" clId="{164C7EC1-F701-4D11-B8DB-6EDB933DBEDA}" dt="2023-01-11T23:16:10.498" v="3" actId="18676"/>
        <pc:sldMkLst>
          <pc:docMk/>
          <pc:sldMk cId="4274679864" sldId="100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85C67-5394-A14E-9A38-B1667207FCF3}" type="datetimeFigureOut">
              <a:rPr lang="en-US" smtClean="0">
                <a:latin typeface="Montserrat" pitchFamily="2" charset="77"/>
              </a:rPr>
              <a:t>1/12/2023</a:t>
            </a:fld>
            <a:endParaRPr lang="en-US">
              <a:latin typeface="Montserrat" pitchFamily="2" charset="7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Montserrat" pitchFamily="2" charset="7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6BE2B2-A04B-D142-8F57-BBA693DF6177}" type="slidenum">
              <a:rPr lang="en-US" smtClean="0">
                <a:latin typeface="Montserrat" pitchFamily="2" charset="77"/>
              </a:rPr>
              <a:t>‹#›</a:t>
            </a:fld>
            <a:endParaRPr lang="en-US">
              <a:latin typeface="Montserrat" pitchFamily="2" charset="77"/>
            </a:endParaRP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982FD9A-F68D-864F-9DEC-6500FC48E7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538D5380-084A-9F41-A79B-DCB69A5DCB27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" pitchFamily="2" charset="77"/>
              </a:defRPr>
            </a:lvl1pPr>
          </a:lstStyle>
          <a:p>
            <a:fld id="{1AA6FF21-C933-034E-8A18-3B504A3A00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1pPr>
    <a:lvl2pPr marL="45720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2pPr>
    <a:lvl3pPr marL="91440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3pPr>
    <a:lvl4pPr marL="137160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4pPr>
    <a:lvl5pPr marL="1828800" algn="l" defTabSz="457200" rtl="0" eaLnBrk="1" latinLnBrk="0" hangingPunct="1">
      <a:defRPr sz="1200" b="0" i="0" kern="1200">
        <a:solidFill>
          <a:schemeClr val="tx1"/>
        </a:solidFill>
        <a:latin typeface="Montserrat" pitchFamily="2" charset="77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huronconsultinggroup.com/" TargetMode="External"/><Relationship Id="rId7" Type="http://schemas.openxmlformats.org/officeDocument/2006/relationships/hyperlink" Target="http://twitter.com/Huron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linkedin.com/company/huronconsulting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facebook.com/HuronConsulting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huronconsultinggroup.com/" TargetMode="External"/><Relationship Id="rId7" Type="http://schemas.openxmlformats.org/officeDocument/2006/relationships/hyperlink" Target="http://twitter.com/Huron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linkedin.com/company/huronconsulting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facebook.com/HuronConsulti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huronconsultinggroup.com/" TargetMode="External"/><Relationship Id="rId7" Type="http://schemas.openxmlformats.org/officeDocument/2006/relationships/hyperlink" Target="http://twitter.com/Huron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linkedin.com/company/huronconsulting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facebook.com/HuronConsulting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huronconsultinggroup.com/" TargetMode="External"/><Relationship Id="rId7" Type="http://schemas.openxmlformats.org/officeDocument/2006/relationships/hyperlink" Target="http://twitter.com/Huron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linkedin.com/company/huronconsulting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facebook.com/HuronConsulting" TargetMode="Externa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huronconsultinggroup.com/" TargetMode="External"/><Relationship Id="rId7" Type="http://schemas.openxmlformats.org/officeDocument/2006/relationships/hyperlink" Target="http://twitter.com/Huron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linkedin.com/company/huronconsulting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facebook.com/HuronConsulting" TargetMode="Externa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.huronconsultinggroup.com/" TargetMode="External"/><Relationship Id="rId7" Type="http://schemas.openxmlformats.org/officeDocument/2006/relationships/hyperlink" Target="http://twitter.com/Huron" TargetMode="External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linkedin.com/company/huronconsulting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://www.facebook.com/HuronConsulting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/Closing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6A17A8-7D4C-4244-AF6F-3C3260BE31E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78155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2400" ty="-406400" sx="100000" sy="100000" flip="none" algn="tl"/>
          </a:blipFill>
        </p:spPr>
        <p:txBody>
          <a:bodyPr bIns="914400" anchor="b" anchorCtr="0">
            <a:normAutofit/>
          </a:bodyPr>
          <a:lstStyle>
            <a:lvl1pPr algn="ctr">
              <a:defRPr sz="1000" b="0" i="0" cap="none" spc="0" baseline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media icon in center to change image</a:t>
            </a:r>
          </a:p>
        </p:txBody>
      </p:sp>
      <p:sp>
        <p:nvSpPr>
          <p:cNvPr id="2" name="Object A">
            <a:extLst>
              <a:ext uri="{FF2B5EF4-FFF2-40B4-BE49-F238E27FC236}">
                <a16:creationId xmlns:a16="http://schemas.microsoft.com/office/drawing/2014/main" id="{5FBF0EEC-F807-4547-9F01-447CF223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5" y="950977"/>
            <a:ext cx="5478076" cy="1447800"/>
          </a:xfrm>
        </p:spPr>
        <p:txBody>
          <a:bodyPr anchor="b" anchorCtr="0">
            <a:normAutofit/>
          </a:bodyPr>
          <a:lstStyle>
            <a:lvl1pPr>
              <a:defRPr sz="38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Object B">
            <a:extLst>
              <a:ext uri="{FF2B5EF4-FFF2-40B4-BE49-F238E27FC236}">
                <a16:creationId xmlns:a16="http://schemas.microsoft.com/office/drawing/2014/main" id="{96018492-3F95-CB4D-9ED5-7C1E636F4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612" y="2668759"/>
            <a:ext cx="5478076" cy="644418"/>
          </a:xfrm>
        </p:spPr>
        <p:txBody>
          <a:bodyPr>
            <a:normAutofit/>
          </a:bodyPr>
          <a:lstStyle>
            <a:lvl1pPr>
              <a:defRPr sz="1400" b="0" i="0" cap="none" baseline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add optional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7E7DC-E183-7449-B6D3-CD17D17EFA36}"/>
              </a:ext>
            </a:extLst>
          </p:cNvPr>
          <p:cNvSpPr/>
          <p:nvPr userDrawn="1"/>
        </p:nvSpPr>
        <p:spPr>
          <a:xfrm>
            <a:off x="0" y="4780332"/>
            <a:ext cx="9144000" cy="3619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4187CE2D-B950-C94A-BFE0-2AF1B2A8EBBA}"/>
              </a:ext>
            </a:extLst>
          </p:cNvPr>
          <p:cNvSpPr txBox="1"/>
          <p:nvPr userDrawn="1"/>
        </p:nvSpPr>
        <p:spPr>
          <a:xfrm>
            <a:off x="6533029" y="4781550"/>
            <a:ext cx="2153771" cy="3643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/>
            <a:r>
              <a:rPr lang="en-US" sz="900" b="0" i="0" u="none" baseline="0" err="1">
                <a:solidFill>
                  <a:schemeClr val="bg1"/>
                </a:solidFill>
                <a:latin typeface="Montserrat" pitchFamily="2" charset="77"/>
              </a:rPr>
              <a:t>huronconsultinggroup.com</a:t>
            </a:r>
            <a:endParaRPr lang="en-US" sz="900" b="0" i="0" u="none" baseline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B085C9E2-2B91-0046-B7E0-F9CEE11BB12A}"/>
              </a:ext>
            </a:extLst>
          </p:cNvPr>
          <p:cNvSpPr txBox="1">
            <a:spLocks/>
          </p:cNvSpPr>
          <p:nvPr userDrawn="1"/>
        </p:nvSpPr>
        <p:spPr>
          <a:xfrm>
            <a:off x="465525" y="4785889"/>
            <a:ext cx="3086100" cy="35083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 cap="all" spc="1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1C10B-C8A8-3748-B4BA-136051278F78}" type="datetime4">
              <a:rPr lang="en-US" b="0" i="0" smtClean="0">
                <a:latin typeface="Montserrat" pitchFamily="2" charset="77"/>
              </a:rPr>
              <a:t>January 12, 2023</a:t>
            </a:fld>
            <a:endParaRPr lang="en-US" b="0" i="0" dirty="0">
              <a:latin typeface="Montserrat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DF9E1-11FE-969E-2397-9EAFE446FD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2091" y="329046"/>
            <a:ext cx="449914" cy="543292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E057D64A-576A-4395-CCF1-0DAB682FAA9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26261" y="4869789"/>
            <a:ext cx="180825" cy="18288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923FAA99-7B2D-BA4B-71A2-93A4DFB946C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65139" y="4869789"/>
            <a:ext cx="182880" cy="182880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4FA3FC0B-CB59-005D-2C8D-4A1E24B297E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704017" y="4869789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01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E">
            <a:extLst>
              <a:ext uri="{FF2B5EF4-FFF2-40B4-BE49-F238E27FC236}">
                <a16:creationId xmlns:a16="http://schemas.microsoft.com/office/drawing/2014/main" id="{D8E8F78D-0A7D-F540-938E-90B4F5C0E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57344"/>
            <a:ext cx="2286000" cy="27432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274320" rIns="27432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>
              <a:defRPr lang="en-US" b="0" i="0" smtClean="0">
                <a:solidFill>
                  <a:schemeClr val="tx2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Section Title Goes Here</a:t>
            </a:r>
          </a:p>
        </p:txBody>
      </p:sp>
      <p:sp>
        <p:nvSpPr>
          <p:cNvPr id="7" name="Object D">
            <a:extLst>
              <a:ext uri="{FF2B5EF4-FFF2-40B4-BE49-F238E27FC236}">
                <a16:creationId xmlns:a16="http://schemas.microsoft.com/office/drawing/2014/main" id="{0E02BE79-1937-0442-B58E-0956BCBA5D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-1"/>
            <a:ext cx="2281766" cy="165734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0" rIns="274320" bIns="18288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>
              <a:defRPr lang="en-US" sz="4000" b="0" i="0" smtClean="0">
                <a:solidFill>
                  <a:schemeClr val="tx2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1</a:t>
            </a:r>
          </a:p>
        </p:txBody>
      </p:sp>
      <p:cxnSp>
        <p:nvCxnSpPr>
          <p:cNvPr id="8" name="Object G">
            <a:extLst>
              <a:ext uri="{FF2B5EF4-FFF2-40B4-BE49-F238E27FC236}">
                <a16:creationId xmlns:a16="http://schemas.microsoft.com/office/drawing/2014/main" id="{3F99C4F8-CBB5-2D43-8334-E63FE8BE5522}"/>
              </a:ext>
            </a:extLst>
          </p:cNvPr>
          <p:cNvCxnSpPr/>
          <p:nvPr userDrawn="1"/>
        </p:nvCxnSpPr>
        <p:spPr>
          <a:xfrm>
            <a:off x="457200" y="1666374"/>
            <a:ext cx="914400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bject F">
            <a:extLst>
              <a:ext uri="{FF2B5EF4-FFF2-40B4-BE49-F238E27FC236}">
                <a16:creationId xmlns:a16="http://schemas.microsoft.com/office/drawing/2014/main" id="{EE5C4E75-1D5D-F249-87A3-18DA7E8E97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86000" y="0"/>
            <a:ext cx="6858000" cy="51435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bIns="0" anchor="ctr" anchorCtr="0"/>
          <a:lstStyle>
            <a:lvl1pPr marL="0" indent="0" algn="ctr">
              <a:buNone/>
              <a:defRPr b="0" i="0">
                <a:solidFill>
                  <a:schemeClr val="accent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insert new image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6D9ADB94-8607-B741-BBFC-0A4E6EACD818}"/>
              </a:ext>
            </a:extLst>
          </p:cNvPr>
          <p:cNvSpPr txBox="1">
            <a:spLocks/>
          </p:cNvSpPr>
          <p:nvPr userDrawn="1"/>
        </p:nvSpPr>
        <p:spPr>
          <a:xfrm>
            <a:off x="6629400" y="4857750"/>
            <a:ext cx="205740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US" sz="550" b="0" i="0" kern="1200" smtClean="0"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Montserrat" pitchFamily="2" charset="77"/>
              </a:rPr>
              <a:t>© 2022 Huron Consulting Group Inc. and affiliates.</a:t>
            </a:r>
          </a:p>
        </p:txBody>
      </p:sp>
    </p:spTree>
    <p:extLst>
      <p:ext uri="{BB962C8B-B14F-4D97-AF65-F5344CB8AC3E}">
        <p14:creationId xmlns:p14="http://schemas.microsoft.com/office/powerpoint/2010/main" val="406633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hart, diagram&#10;&#10;Description automatically generated">
            <a:extLst>
              <a:ext uri="{FF2B5EF4-FFF2-40B4-BE49-F238E27FC236}">
                <a16:creationId xmlns:a16="http://schemas.microsoft.com/office/drawing/2014/main" id="{D871A462-2884-DE4A-8EF6-7E391051EC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Object H">
            <a:extLst>
              <a:ext uri="{FF2B5EF4-FFF2-40B4-BE49-F238E27FC236}">
                <a16:creationId xmlns:a16="http://schemas.microsoft.com/office/drawing/2014/main" id="{D8E8F78D-0A7D-F540-938E-90B4F5C0E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740" y="4325415"/>
            <a:ext cx="1673260" cy="503065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>
              <a:spcBef>
                <a:spcPts val="600"/>
              </a:spcBef>
              <a:spcAft>
                <a:spcPts val="600"/>
              </a:spcAft>
              <a:defRPr lang="en-US" sz="1100" b="0" i="0" smtClean="0">
                <a:solidFill>
                  <a:schemeClr val="tx2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Speaker Name</a:t>
            </a:r>
          </a:p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Speaker Title</a:t>
            </a:r>
          </a:p>
        </p:txBody>
      </p:sp>
      <p:sp>
        <p:nvSpPr>
          <p:cNvPr id="12" name="Object I">
            <a:extLst>
              <a:ext uri="{FF2B5EF4-FFF2-40B4-BE49-F238E27FC236}">
                <a16:creationId xmlns:a16="http://schemas.microsoft.com/office/drawing/2014/main" id="{5B009E00-31A4-3C4C-9886-7B7646AECF8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2740" y="2001714"/>
            <a:ext cx="1673259" cy="2205872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b"/>
          </a:blipFill>
        </p:spPr>
        <p:txBody>
          <a:bodyPr anchor="t" anchorCtr="0"/>
          <a:lstStyle>
            <a:lvl1pPr marL="0" indent="0" algn="ctr">
              <a:buNone/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Insert Employee Photo</a:t>
            </a:r>
          </a:p>
        </p:txBody>
      </p:sp>
      <p:sp>
        <p:nvSpPr>
          <p:cNvPr id="20" name="Object J">
            <a:extLst>
              <a:ext uri="{FF2B5EF4-FFF2-40B4-BE49-F238E27FC236}">
                <a16:creationId xmlns:a16="http://schemas.microsoft.com/office/drawing/2014/main" id="{20E5979B-F9EC-3D49-BE6D-6E69C00869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838" y="349856"/>
            <a:ext cx="5478076" cy="1097943"/>
          </a:xfrm>
        </p:spPr>
        <p:txBody>
          <a:bodyPr anchor="b"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>
                <a:solidFill>
                  <a:srgbClr val="00558C"/>
                </a:solidFill>
              </a:rPr>
              <a:t>Topic Title</a:t>
            </a:r>
          </a:p>
        </p:txBody>
      </p:sp>
      <p:sp>
        <p:nvSpPr>
          <p:cNvPr id="21" name="Object K">
            <a:extLst>
              <a:ext uri="{FF2B5EF4-FFF2-40B4-BE49-F238E27FC236}">
                <a16:creationId xmlns:a16="http://schemas.microsoft.com/office/drawing/2014/main" id="{6B6DACE6-B4A3-6646-A297-53CA0085DB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6838" y="1545332"/>
            <a:ext cx="5478076" cy="292884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>
                <a:solidFill>
                  <a:srgbClr val="00558C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112861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097A5-729F-7F42-B970-A4BD8F24A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4572000" cy="51435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2540000" ty="0" sx="100000" sy="100000" flip="none" algn="bl"/>
          </a:blipFill>
        </p:spPr>
        <p:txBody>
          <a:bodyPr tIns="109728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FPO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2F8DB-2412-5C49-B71D-41512B3A54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628650"/>
            <a:ext cx="3657600" cy="3886200"/>
          </a:xfrm>
        </p:spPr>
        <p:txBody>
          <a:bodyPr anchor="ctr" anchorCtr="0">
            <a:normAutofit/>
          </a:bodyPr>
          <a:lstStyle>
            <a:lvl1pPr>
              <a:lnSpc>
                <a:spcPct val="110000"/>
              </a:lnSpc>
              <a:defRPr lang="en-US" sz="2000" b="0" i="0" smtClean="0">
                <a:solidFill>
                  <a:schemeClr val="bg2">
                    <a:lumMod val="50000"/>
                  </a:schemeClr>
                </a:solidFill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2C62EC9-085C-BE42-9F99-0423940B49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28650"/>
            <a:ext cx="4572000" cy="3886200"/>
          </a:xfrm>
          <a:gradFill>
            <a:gsLst>
              <a:gs pos="70000">
                <a:schemeClr val="bg1">
                  <a:alpha val="76000"/>
                </a:schemeClr>
              </a:gs>
              <a:gs pos="10000">
                <a:schemeClr val="bg1">
                  <a:alpha val="0"/>
                </a:schemeClr>
              </a:gs>
              <a:gs pos="32000">
                <a:schemeClr val="bg1">
                  <a:alpha val="85000"/>
                </a:schemeClr>
              </a:gs>
              <a:gs pos="89000">
                <a:schemeClr val="bg1">
                  <a:alpha val="0"/>
                </a:schemeClr>
              </a:gs>
            </a:gsLst>
            <a:lin ang="5400000" scaled="0"/>
          </a:gradFill>
        </p:spPr>
        <p:txBody>
          <a:bodyPr lIns="457200" anchor="ctr" anchorCtr="0">
            <a:normAutofit/>
          </a:bodyPr>
          <a:lstStyle>
            <a:lvl1pPr>
              <a:defRPr sz="2800"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Section Title Option 2 or Emphasis Slide</a:t>
            </a:r>
          </a:p>
        </p:txBody>
      </p:sp>
    </p:spTree>
    <p:extLst>
      <p:ext uri="{BB962C8B-B14F-4D97-AF65-F5344CB8AC3E}">
        <p14:creationId xmlns:p14="http://schemas.microsoft.com/office/powerpoint/2010/main" val="3422725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097A5-729F-7F42-B970-A4BD8F24A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4572000" cy="51435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270000" ty="0" sx="100000" sy="100000" flip="none" algn="ctr"/>
          </a:blipFill>
        </p:spPr>
        <p:txBody>
          <a:bodyPr tIns="1097280"/>
          <a:lstStyle>
            <a:lvl1pPr marL="0" indent="0" algn="ctr">
              <a:buNone/>
              <a:defRPr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change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2F8DB-2412-5C49-B71D-41512B3A54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628650"/>
            <a:ext cx="3657600" cy="3886200"/>
          </a:xfrm>
        </p:spPr>
        <p:txBody>
          <a:bodyPr anchor="ctr" anchorCtr="0">
            <a:normAutofit/>
          </a:bodyPr>
          <a:lstStyle>
            <a:lvl1pPr>
              <a:lnSpc>
                <a:spcPct val="110000"/>
              </a:lnSpc>
              <a:defRPr lang="en-US" sz="2000" b="0" i="0" smtClean="0">
                <a:solidFill>
                  <a:schemeClr val="bg2">
                    <a:lumMod val="50000"/>
                  </a:schemeClr>
                </a:solidFill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1010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097A5-729F-7F42-B970-A4BD8F24AE3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572000" y="1"/>
            <a:ext cx="4572000" cy="51435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228600" ty="0" sx="100000" sy="100000" flip="none" algn="ctr"/>
          </a:blipFill>
        </p:spPr>
        <p:txBody>
          <a:bodyPr tIns="0" anchor="ctr" anchorCtr="0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FPO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12F8DB-2412-5C49-B71D-41512B3A54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628650"/>
            <a:ext cx="3657600" cy="3886200"/>
          </a:xfrm>
        </p:spPr>
        <p:txBody>
          <a:bodyPr anchor="ctr" anchorCtr="0">
            <a:normAutofit/>
          </a:bodyPr>
          <a:lstStyle>
            <a:lvl1pPr>
              <a:lnSpc>
                <a:spcPct val="110000"/>
              </a:lnSpc>
              <a:defRPr lang="en-US" sz="2000" b="0" i="0" smtClean="0">
                <a:solidFill>
                  <a:schemeClr val="bg2">
                    <a:lumMod val="50000"/>
                  </a:schemeClr>
                </a:solidFill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7" name="Slide Number Placeholder 16">
            <a:extLst>
              <a:ext uri="{FF2B5EF4-FFF2-40B4-BE49-F238E27FC236}">
                <a16:creationId xmlns:a16="http://schemas.microsoft.com/office/drawing/2014/main" id="{9DBF3C6A-5AD8-FA4B-BB3E-8CB4CAF538B9}"/>
              </a:ext>
            </a:extLst>
          </p:cNvPr>
          <p:cNvSpPr txBox="1">
            <a:spLocks/>
          </p:cNvSpPr>
          <p:nvPr userDrawn="1"/>
        </p:nvSpPr>
        <p:spPr>
          <a:xfrm>
            <a:off x="6629400" y="4857750"/>
            <a:ext cx="205740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US" sz="550" b="0" i="0" kern="1200" smtClean="0"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Montserrat" pitchFamily="2" charset="77"/>
              </a:rPr>
              <a:t>© 2022 Huron Consulting Group Inc. and affiliates.</a:t>
            </a:r>
          </a:p>
        </p:txBody>
      </p:sp>
    </p:spTree>
    <p:extLst>
      <p:ext uri="{BB962C8B-B14F-4D97-AF65-F5344CB8AC3E}">
        <p14:creationId xmlns:p14="http://schemas.microsoft.com/office/powerpoint/2010/main" val="1553208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BBB23F-19F0-ED43-9C93-1915F6B7E7E5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>
              <a:alpha val="11628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587FC62-5289-4447-BB64-C203DDA6F6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628650"/>
            <a:ext cx="3657600" cy="3886200"/>
          </a:xfrm>
        </p:spPr>
        <p:txBody>
          <a:bodyPr anchor="ctr" anchorCtr="0">
            <a:normAutofit/>
          </a:bodyPr>
          <a:lstStyle>
            <a:lvl1pPr>
              <a:lnSpc>
                <a:spcPct val="110000"/>
              </a:lnSpc>
              <a:defRPr lang="en-US" sz="2000" b="0" i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ACF6AF8-39BF-6644-8CD4-385CA88BDF0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4572000" cy="51435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2540000" ty="0" sx="100000" sy="100000" flip="none" algn="bl"/>
          </a:blipFill>
        </p:spPr>
        <p:txBody>
          <a:bodyPr tIns="109728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FPO</a:t>
            </a:r>
          </a:p>
        </p:txBody>
      </p:sp>
    </p:spTree>
    <p:extLst>
      <p:ext uri="{BB962C8B-B14F-4D97-AF65-F5344CB8AC3E}">
        <p14:creationId xmlns:p14="http://schemas.microsoft.com/office/powerpoint/2010/main" val="16202884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BBB23F-19F0-ED43-9C93-1915F6B7E7E5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>
              <a:alpha val="11628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54546EB-9140-4342-B9B9-7F566D27B2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4572000" cy="51435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317500" ty="0" sx="100000" sy="100000" flip="none" algn="ctr"/>
          </a:blipFill>
        </p:spPr>
        <p:txBody>
          <a:bodyPr tIns="109728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FPO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587FC62-5289-4447-BB64-C203DDA6F6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628650"/>
            <a:ext cx="3657600" cy="3886200"/>
          </a:xfrm>
        </p:spPr>
        <p:txBody>
          <a:bodyPr anchor="ctr" anchorCtr="0">
            <a:normAutofit/>
          </a:bodyPr>
          <a:lstStyle>
            <a:lvl1pPr>
              <a:lnSpc>
                <a:spcPct val="110000"/>
              </a:lnSpc>
              <a:defRPr lang="en-US" sz="2000" b="0" i="0" smtClean="0">
                <a:solidFill>
                  <a:schemeClr val="tx1"/>
                </a:solidFill>
                <a:effectLst/>
                <a:latin typeface="Montserrat" pitchFamily="2" charset="77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19842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2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25B6C17-23FC-404A-9860-42D139F32D92}"/>
              </a:ext>
            </a:extLst>
          </p:cNvPr>
          <p:cNvSpPr>
            <a:spLocks noGrp="1"/>
          </p:cNvSpPr>
          <p:nvPr>
            <p:ph type="subTitle" sz="quarter" idx="15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397454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65071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6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91837-AEAC-AE4F-B997-7DF14CC538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57350"/>
            <a:ext cx="8229600" cy="2743200"/>
          </a:xfrm>
        </p:spPr>
        <p:txBody>
          <a:bodyPr numCol="2" spcCol="36576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smtClean="0">
                <a:effectLst/>
                <a:latin typeface="Montserrat" pitchFamily="2" charset="77"/>
              </a:defRPr>
            </a:lvl1pPr>
            <a:lvl2pPr marL="18288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lvl2pPr>
            <a:lvl3pPr marL="36576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lvl3pPr>
            <a:lvl4pPr marL="742950" indent="-194310">
              <a:buFont typeface="Arial"/>
              <a:buChar char="⁃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Felis </a:t>
            </a:r>
            <a:r>
              <a:rPr lang="en-US" err="1"/>
              <a:t>egetvelitaliquetsagittis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. </a:t>
            </a:r>
            <a:r>
              <a:rPr lang="en-US" err="1"/>
              <a:t>Praesenttristique</a:t>
            </a:r>
            <a:r>
              <a:rPr lang="en-US"/>
              <a:t> magna sit </a:t>
            </a:r>
            <a:r>
              <a:rPr lang="en-US" err="1"/>
              <a:t>ametpurus</a:t>
            </a:r>
            <a:r>
              <a:rPr lang="en-US"/>
              <a:t>. Sem et </a:t>
            </a:r>
            <a:r>
              <a:rPr lang="en-US" err="1"/>
              <a:t>tortorconsequat</a:t>
            </a:r>
            <a:r>
              <a:rPr lang="en-US"/>
              <a:t> id porta </a:t>
            </a:r>
            <a:r>
              <a:rPr lang="en-US" err="1"/>
              <a:t>nibhvenenatiscras</a:t>
            </a:r>
            <a:r>
              <a:rPr lang="en-US"/>
              <a:t> sed. Ut </a:t>
            </a:r>
            <a:r>
              <a:rPr lang="en-US" err="1"/>
              <a:t>semviverraaliqueteget</a:t>
            </a:r>
            <a:r>
              <a:rPr lang="en-US"/>
              <a:t> sit </a:t>
            </a:r>
            <a:r>
              <a:rPr lang="en-US" err="1"/>
              <a:t>amettelluscras</a:t>
            </a:r>
            <a:r>
              <a:rPr lang="en-US"/>
              <a:t>. </a:t>
            </a:r>
            <a:r>
              <a:rPr lang="en-US" err="1"/>
              <a:t>Scelerisquefelisimperdietproin</a:t>
            </a:r>
            <a:r>
              <a:rPr lang="en-US"/>
              <a:t> fermentum </a:t>
            </a:r>
            <a:r>
              <a:rPr lang="en-US" err="1"/>
              <a:t>leo</a:t>
            </a:r>
            <a:r>
              <a:rPr lang="en-US"/>
              <a:t> vel </a:t>
            </a:r>
            <a:r>
              <a:rPr lang="en-US" err="1"/>
              <a:t>orci</a:t>
            </a:r>
            <a:r>
              <a:rPr lang="en-US"/>
              <a:t> porta non. </a:t>
            </a:r>
          </a:p>
          <a:p>
            <a:pPr lvl="0"/>
            <a:r>
              <a:rPr lang="en-US" err="1"/>
              <a:t>Ametluctusvenenatislectus</a:t>
            </a:r>
            <a:r>
              <a:rPr lang="en-US"/>
              <a:t> magna </a:t>
            </a:r>
            <a:r>
              <a:rPr lang="en-US" err="1"/>
              <a:t>fringillaurnaporttitorrhoncus</a:t>
            </a:r>
            <a:r>
              <a:rPr lang="en-US"/>
              <a:t>. </a:t>
            </a:r>
            <a:r>
              <a:rPr lang="en-US" err="1"/>
              <a:t>Nisltinciduntegetnullam</a:t>
            </a:r>
            <a:r>
              <a:rPr lang="en-US"/>
              <a:t> non nisi. Integer </a:t>
            </a:r>
            <a:r>
              <a:rPr lang="en-US" err="1"/>
              <a:t>feugiatscelerisquevariusmorbienim</a:t>
            </a:r>
            <a:r>
              <a:rPr lang="en-US"/>
              <a:t>. </a:t>
            </a:r>
            <a:r>
              <a:rPr lang="en-US" err="1"/>
              <a:t>Molestie</a:t>
            </a:r>
            <a:r>
              <a:rPr lang="en-US"/>
              <a:t> at </a:t>
            </a:r>
            <a:r>
              <a:rPr lang="en-US" err="1"/>
              <a:t>elementumeufacilisis</a:t>
            </a:r>
            <a:r>
              <a:rPr lang="en-US"/>
              <a:t> sed </a:t>
            </a:r>
            <a:r>
              <a:rPr lang="en-US" err="1"/>
              <a:t>odiomorbiquis</a:t>
            </a:r>
            <a:r>
              <a:rPr lang="en-US"/>
              <a:t>. </a:t>
            </a:r>
            <a:r>
              <a:rPr lang="en-US" err="1"/>
              <a:t>Volutpatestvelitegestas</a:t>
            </a:r>
            <a:r>
              <a:rPr lang="en-US"/>
              <a:t> dui id </a:t>
            </a:r>
            <a:r>
              <a:rPr lang="en-US" err="1"/>
              <a:t>ornarearcuodiout.Porttitormassa</a:t>
            </a:r>
            <a:r>
              <a:rPr lang="en-US"/>
              <a:t> id </a:t>
            </a:r>
            <a:r>
              <a:rPr lang="en-US" err="1"/>
              <a:t>nequealiquam</a:t>
            </a:r>
            <a:r>
              <a:rPr lang="en-US"/>
              <a:t>. </a:t>
            </a:r>
            <a:r>
              <a:rPr lang="en-US" err="1"/>
              <a:t>Facilisimorbi</a:t>
            </a:r>
            <a:r>
              <a:rPr lang="en-US"/>
              <a:t> tempus </a:t>
            </a:r>
            <a:r>
              <a:rPr lang="en-US" err="1"/>
              <a:t>iaculisurna</a:t>
            </a:r>
            <a:r>
              <a:rPr lang="en-US"/>
              <a:t> id </a:t>
            </a:r>
            <a:r>
              <a:rPr lang="en-US" err="1"/>
              <a:t>volutpatlacuslaoreet</a:t>
            </a:r>
            <a:r>
              <a:rPr lang="en-US"/>
              <a:t> non. At </a:t>
            </a:r>
            <a:r>
              <a:rPr lang="en-US" err="1"/>
              <a:t>elementumeufacilisis</a:t>
            </a:r>
            <a:r>
              <a:rPr lang="en-US"/>
              <a:t> sed </a:t>
            </a:r>
            <a:r>
              <a:rPr lang="en-US" err="1"/>
              <a:t>odiomorbiquis</a:t>
            </a:r>
            <a:r>
              <a:rPr lang="en-US"/>
              <a:t>. Ut </a:t>
            </a:r>
            <a:r>
              <a:rPr lang="en-US" err="1"/>
              <a:t>semviverraaliqueteget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Hendrerit</a:t>
            </a:r>
            <a:r>
              <a:rPr lang="en-US"/>
              <a:t> gravida </a:t>
            </a:r>
            <a:r>
              <a:rPr lang="en-US" err="1"/>
              <a:t>rutrumquisque</a:t>
            </a:r>
            <a:r>
              <a:rPr lang="en-US"/>
              <a:t> non.</a:t>
            </a:r>
          </a:p>
          <a:p>
            <a:pPr lvl="0"/>
            <a:r>
              <a:rPr lang="en-US" err="1"/>
              <a:t>Commodonullafacilisinullamvehicula</a:t>
            </a:r>
            <a:r>
              <a:rPr lang="en-US"/>
              <a:t> ipsum a </a:t>
            </a:r>
            <a:r>
              <a:rPr lang="en-US" err="1"/>
              <a:t>arcu</a:t>
            </a:r>
            <a:r>
              <a:rPr lang="en-US"/>
              <a:t> cursus. </a:t>
            </a:r>
            <a:r>
              <a:rPr lang="en-US" err="1"/>
              <a:t>Lectusarcubibendum</a:t>
            </a:r>
            <a:r>
              <a:rPr lang="en-US"/>
              <a:t> at </a:t>
            </a:r>
            <a:r>
              <a:rPr lang="en-US" err="1"/>
              <a:t>varius</a:t>
            </a:r>
            <a:r>
              <a:rPr lang="en-US"/>
              <a:t> vel pharetra. </a:t>
            </a:r>
          </a:p>
          <a:p>
            <a:pPr lvl="0"/>
            <a:r>
              <a:rPr lang="en-US"/>
              <a:t>Non </a:t>
            </a:r>
            <a:r>
              <a:rPr lang="en-US" err="1"/>
              <a:t>consectetur</a:t>
            </a:r>
            <a:r>
              <a:rPr lang="en-US"/>
              <a:t> a </a:t>
            </a:r>
            <a:r>
              <a:rPr lang="en-US" err="1"/>
              <a:t>eratnam</a:t>
            </a:r>
            <a:r>
              <a:rPr lang="en-US"/>
              <a:t> at </a:t>
            </a:r>
            <a:r>
              <a:rPr lang="en-US" err="1"/>
              <a:t>lectus</a:t>
            </a:r>
            <a:r>
              <a:rPr lang="en-US"/>
              <a:t>. Sit </a:t>
            </a:r>
            <a:r>
              <a:rPr lang="en-US" err="1"/>
              <a:t>ametporttitoreget</a:t>
            </a:r>
            <a:r>
              <a:rPr lang="en-US"/>
              <a:t> dolor. Non </a:t>
            </a:r>
            <a:r>
              <a:rPr lang="en-US" err="1"/>
              <a:t>quamlacussuspendissefaucibus</a:t>
            </a:r>
            <a:r>
              <a:rPr lang="en-US"/>
              <a:t>. </a:t>
            </a:r>
            <a:r>
              <a:rPr lang="en-US" err="1"/>
              <a:t>Enimnec</a:t>
            </a:r>
            <a:r>
              <a:rPr lang="en-US"/>
              <a:t> dui </a:t>
            </a:r>
            <a:r>
              <a:rPr lang="en-US" err="1"/>
              <a:t>nuncmattis</a:t>
            </a:r>
            <a:r>
              <a:rPr lang="en-US"/>
              <a:t>. </a:t>
            </a:r>
            <a:r>
              <a:rPr lang="en-US" err="1"/>
              <a:t>Egestasmaecenas</a:t>
            </a:r>
            <a:r>
              <a:rPr lang="en-US"/>
              <a:t> pharetra convallis </a:t>
            </a:r>
            <a:r>
              <a:rPr lang="en-US" err="1"/>
              <a:t>posueremorbileo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turpisegestas</a:t>
            </a:r>
            <a:r>
              <a:rPr lang="en-US"/>
              <a:t> integer </a:t>
            </a:r>
            <a:r>
              <a:rPr lang="en-US" err="1"/>
              <a:t>egetaliquet</a:t>
            </a:r>
            <a:r>
              <a:rPr lang="en-US"/>
              <a:t>. </a:t>
            </a:r>
            <a:r>
              <a:rPr lang="en-US" err="1"/>
              <a:t>Luctusaccumsantortorposuere</a:t>
            </a:r>
            <a:r>
              <a:rPr lang="en-US"/>
              <a:t> ac </a:t>
            </a:r>
            <a:r>
              <a:rPr lang="en-US" err="1"/>
              <a:t>utconsequat</a:t>
            </a:r>
            <a:r>
              <a:rPr lang="en-US"/>
              <a:t> semper. </a:t>
            </a:r>
            <a:r>
              <a:rPr lang="en-US" err="1"/>
              <a:t>Nec</a:t>
            </a:r>
            <a:r>
              <a:rPr lang="en-US"/>
              <a:t> dui </a:t>
            </a:r>
            <a:r>
              <a:rPr lang="en-US" err="1"/>
              <a:t>nuncmattisenim</a:t>
            </a:r>
            <a:r>
              <a:rPr lang="en-US"/>
              <a:t>. </a:t>
            </a:r>
            <a:r>
              <a:rPr lang="en-US" err="1"/>
              <a:t>Sollicitudinnibh</a:t>
            </a:r>
            <a:r>
              <a:rPr lang="en-US"/>
              <a:t> sit </a:t>
            </a:r>
            <a:r>
              <a:rPr lang="en-US" err="1"/>
              <a:t>ametcommodonulla</a:t>
            </a:r>
            <a:r>
              <a:rPr lang="en-US"/>
              <a:t>.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E8B72FD9-1095-0E4A-AFC8-C4D574B94ED7}"/>
              </a:ext>
            </a:extLst>
          </p:cNvPr>
          <p:cNvSpPr>
            <a:spLocks noGrp="1"/>
          </p:cNvSpPr>
          <p:nvPr>
            <p:ph type="subTitle" sz="quarter" idx="15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48095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/Closing Slide 1 -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DEA50BB0-5DFC-4948-99A2-354AB621AEA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78155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-152400" ty="-406400" sx="100000" sy="100000" flip="none" algn="tl"/>
          </a:blipFill>
        </p:spPr>
        <p:txBody>
          <a:bodyPr bIns="914400" anchor="b" anchorCtr="0">
            <a:normAutofit/>
          </a:bodyPr>
          <a:lstStyle>
            <a:lvl1pPr algn="ctr">
              <a:defRPr sz="1000" b="0" i="0" cap="none" spc="0" baseline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media icon in center to change image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2514A1B-3DBF-B445-A690-0F19D90FC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5" y="950977"/>
            <a:ext cx="5478076" cy="1447800"/>
          </a:xfrm>
        </p:spPr>
        <p:txBody>
          <a:bodyPr anchor="b" anchorCtr="0">
            <a:normAutofit/>
          </a:bodyPr>
          <a:lstStyle>
            <a:lvl1pPr>
              <a:defRPr sz="38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6421EDB-0C3C-844F-957E-E826223BE5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612" y="2668759"/>
            <a:ext cx="5478076" cy="644418"/>
          </a:xfrm>
        </p:spPr>
        <p:txBody>
          <a:bodyPr>
            <a:normAutofit/>
          </a:bodyPr>
          <a:lstStyle>
            <a:lvl1pPr>
              <a:defRPr sz="1400" b="0" i="0" cap="none" baseline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add optional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7E7DC-E183-7449-B6D3-CD17D17EFA36}"/>
              </a:ext>
            </a:extLst>
          </p:cNvPr>
          <p:cNvSpPr/>
          <p:nvPr userDrawn="1"/>
        </p:nvSpPr>
        <p:spPr>
          <a:xfrm>
            <a:off x="0" y="4780332"/>
            <a:ext cx="9144000" cy="3619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4187CE2D-B950-C94A-BFE0-2AF1B2A8EBBA}"/>
              </a:ext>
            </a:extLst>
          </p:cNvPr>
          <p:cNvSpPr txBox="1"/>
          <p:nvPr userDrawn="1"/>
        </p:nvSpPr>
        <p:spPr>
          <a:xfrm>
            <a:off x="6533029" y="4781550"/>
            <a:ext cx="2153771" cy="3643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/>
            <a:r>
              <a:rPr lang="en-US" sz="900" b="0" i="0" u="none" baseline="0" err="1">
                <a:solidFill>
                  <a:schemeClr val="bg1"/>
                </a:solidFill>
                <a:latin typeface="Montserrat" pitchFamily="2" charset="77"/>
              </a:rPr>
              <a:t>huronconsultinggroup.com</a:t>
            </a:r>
            <a:endParaRPr lang="en-US" sz="900" b="0" i="0" u="none" baseline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B085C9E2-2B91-0046-B7E0-F9CEE11BB12A}"/>
              </a:ext>
            </a:extLst>
          </p:cNvPr>
          <p:cNvSpPr txBox="1">
            <a:spLocks/>
          </p:cNvSpPr>
          <p:nvPr userDrawn="1"/>
        </p:nvSpPr>
        <p:spPr>
          <a:xfrm>
            <a:off x="465525" y="4785889"/>
            <a:ext cx="3086100" cy="35083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 cap="all" spc="1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1C10B-C8A8-3748-B4BA-136051278F78}" type="datetime4">
              <a:rPr lang="en-US" b="0" i="0" smtClean="0">
                <a:latin typeface="Montserrat" pitchFamily="2" charset="77"/>
              </a:rPr>
              <a:t>January 12, 2023</a:t>
            </a:fld>
            <a:endParaRPr lang="en-US" b="0" i="0">
              <a:latin typeface="Montserrat" pitchFamily="2" charset="77"/>
            </a:endParaRPr>
          </a:p>
        </p:txBody>
      </p:sp>
      <p:sp>
        <p:nvSpPr>
          <p:cNvPr id="3" name="Object C">
            <a:extLst>
              <a:ext uri="{FF2B5EF4-FFF2-40B4-BE49-F238E27FC236}">
                <a16:creationId xmlns:a16="http://schemas.microsoft.com/office/drawing/2014/main" id="{E436A512-582D-2644-BA6A-43F14A9E8CD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85974" y="1144588"/>
            <a:ext cx="619126" cy="620712"/>
          </a:xfrm>
        </p:spPr>
        <p:txBody>
          <a:bodyPr>
            <a:normAutofit/>
          </a:bodyPr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partner logo image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46F2F5A-F41A-9204-B011-FACF5AA25B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2091" y="329046"/>
            <a:ext cx="449914" cy="543292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DE5B99B6-6EF5-E3AA-0140-19033996D90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26261" y="4869789"/>
            <a:ext cx="180825" cy="182880"/>
          </a:xfrm>
          <a:prstGeom prst="rect">
            <a:avLst/>
          </a:prstGeom>
        </p:spPr>
      </p:pic>
      <p:pic>
        <p:nvPicPr>
          <p:cNvPr id="24" name="Picture 23" descr="A picture containing bird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30AD3CA3-B73F-3ED8-A184-3B796FA2CFC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65139" y="4869789"/>
            <a:ext cx="182880" cy="182880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31478E6F-63BB-2A38-61AE-E1F289DE3C3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704017" y="4869789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00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6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91837-AEAC-AE4F-B997-7DF14CC538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57350"/>
            <a:ext cx="6096000" cy="2895600"/>
          </a:xfrm>
        </p:spPr>
        <p:txBody>
          <a:bodyPr numCol="1" spcCol="36576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lang="en-US" sz="1100" b="0" i="0" smtClean="0">
                <a:effectLst/>
                <a:latin typeface="Montserrat" pitchFamily="2" charset="77"/>
              </a:defRPr>
            </a:lvl1pPr>
            <a:lvl2pPr marL="18288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/>
            </a:lvl2pPr>
            <a:lvl3pPr marL="36576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/>
            </a:lvl3pPr>
            <a:lvl4pPr marL="742950" indent="-194310">
              <a:buFont typeface="Arial"/>
              <a:buChar char="⁃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Felis </a:t>
            </a:r>
            <a:r>
              <a:rPr lang="en-US" err="1"/>
              <a:t>egetvelitaliquetsagittis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. </a:t>
            </a:r>
            <a:r>
              <a:rPr lang="en-US" err="1"/>
              <a:t>Praesenttristique</a:t>
            </a:r>
            <a:r>
              <a:rPr lang="en-US"/>
              <a:t> magna sit </a:t>
            </a:r>
            <a:r>
              <a:rPr lang="en-US" err="1"/>
              <a:t>ametpurus</a:t>
            </a:r>
            <a:r>
              <a:rPr lang="en-US"/>
              <a:t>. Sem et </a:t>
            </a:r>
            <a:r>
              <a:rPr lang="en-US" err="1"/>
              <a:t>tortorconsequat</a:t>
            </a:r>
            <a:r>
              <a:rPr lang="en-US"/>
              <a:t> id porta </a:t>
            </a:r>
            <a:r>
              <a:rPr lang="en-US" err="1"/>
              <a:t>nibhvenenatiscras</a:t>
            </a:r>
            <a:r>
              <a:rPr lang="en-US"/>
              <a:t> sed. Ut </a:t>
            </a:r>
            <a:r>
              <a:rPr lang="en-US" err="1"/>
              <a:t>semviverraaliqueteget</a:t>
            </a:r>
            <a:r>
              <a:rPr lang="en-US"/>
              <a:t> sit </a:t>
            </a:r>
            <a:r>
              <a:rPr lang="en-US" err="1"/>
              <a:t>amettelluscras</a:t>
            </a:r>
            <a:r>
              <a:rPr lang="en-US"/>
              <a:t>. </a:t>
            </a:r>
            <a:r>
              <a:rPr lang="en-US" err="1"/>
              <a:t>Scelerisquefelisimperdietproin</a:t>
            </a:r>
            <a:r>
              <a:rPr lang="en-US"/>
              <a:t> fermentum </a:t>
            </a:r>
            <a:r>
              <a:rPr lang="en-US" err="1"/>
              <a:t>leo</a:t>
            </a:r>
            <a:r>
              <a:rPr lang="en-US"/>
              <a:t> vel </a:t>
            </a:r>
            <a:r>
              <a:rPr lang="en-US" err="1"/>
              <a:t>orci</a:t>
            </a:r>
            <a:r>
              <a:rPr lang="en-US"/>
              <a:t> porta non. </a:t>
            </a:r>
          </a:p>
          <a:p>
            <a:pPr lvl="0"/>
            <a:r>
              <a:rPr lang="en-US" err="1"/>
              <a:t>Ametluctusvenenatislectus</a:t>
            </a:r>
            <a:r>
              <a:rPr lang="en-US"/>
              <a:t> magna </a:t>
            </a:r>
            <a:r>
              <a:rPr lang="en-US" err="1"/>
              <a:t>fringillaurnaporttitorrhoncus</a:t>
            </a:r>
            <a:r>
              <a:rPr lang="en-US"/>
              <a:t>. </a:t>
            </a:r>
            <a:r>
              <a:rPr lang="en-US" err="1"/>
              <a:t>Nisltinciduntegetnullam</a:t>
            </a:r>
            <a:r>
              <a:rPr lang="en-US"/>
              <a:t> non nisi. Integer </a:t>
            </a:r>
            <a:r>
              <a:rPr lang="en-US" err="1"/>
              <a:t>feugiatscelerisquevariusmorbienim</a:t>
            </a:r>
            <a:r>
              <a:rPr lang="en-US"/>
              <a:t>. </a:t>
            </a:r>
            <a:r>
              <a:rPr lang="en-US" err="1"/>
              <a:t>Molestie</a:t>
            </a:r>
            <a:r>
              <a:rPr lang="en-US"/>
              <a:t> at </a:t>
            </a:r>
            <a:r>
              <a:rPr lang="en-US" err="1"/>
              <a:t>elementumeufacilisis</a:t>
            </a:r>
            <a:r>
              <a:rPr lang="en-US"/>
              <a:t> sed </a:t>
            </a:r>
            <a:r>
              <a:rPr lang="en-US" err="1"/>
              <a:t>odiomorbiquis</a:t>
            </a:r>
            <a:r>
              <a:rPr lang="en-US"/>
              <a:t>. </a:t>
            </a:r>
            <a:r>
              <a:rPr lang="en-US" err="1"/>
              <a:t>Volutpatestvelitegestas</a:t>
            </a:r>
            <a:r>
              <a:rPr lang="en-US"/>
              <a:t> dui id </a:t>
            </a:r>
            <a:r>
              <a:rPr lang="en-US" err="1"/>
              <a:t>ornarearcuodiout.Porttitormassa</a:t>
            </a:r>
            <a:r>
              <a:rPr lang="en-US"/>
              <a:t> id </a:t>
            </a:r>
            <a:r>
              <a:rPr lang="en-US" err="1"/>
              <a:t>nequealiquam</a:t>
            </a:r>
            <a:r>
              <a:rPr lang="en-US"/>
              <a:t>. </a:t>
            </a:r>
            <a:r>
              <a:rPr lang="en-US" err="1"/>
              <a:t>Facilisimorbi</a:t>
            </a:r>
            <a:r>
              <a:rPr lang="en-US"/>
              <a:t> tempus </a:t>
            </a:r>
            <a:r>
              <a:rPr lang="en-US" err="1"/>
              <a:t>iaculisurna</a:t>
            </a:r>
            <a:r>
              <a:rPr lang="en-US"/>
              <a:t> id </a:t>
            </a:r>
            <a:r>
              <a:rPr lang="en-US" err="1"/>
              <a:t>volutpatlacuslaoreet</a:t>
            </a:r>
            <a:r>
              <a:rPr lang="en-US"/>
              <a:t> non. At </a:t>
            </a:r>
            <a:r>
              <a:rPr lang="en-US" err="1"/>
              <a:t>elementumeufacilisis</a:t>
            </a:r>
            <a:r>
              <a:rPr lang="en-US"/>
              <a:t> sed </a:t>
            </a:r>
            <a:r>
              <a:rPr lang="en-US" err="1"/>
              <a:t>odiomorbiquis</a:t>
            </a:r>
            <a:r>
              <a:rPr lang="en-US"/>
              <a:t>. Ut </a:t>
            </a:r>
            <a:r>
              <a:rPr lang="en-US" err="1"/>
              <a:t>semviverraaliqueteget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Hendrerit</a:t>
            </a:r>
            <a:r>
              <a:rPr lang="en-US"/>
              <a:t> gravida </a:t>
            </a:r>
            <a:r>
              <a:rPr lang="en-US" err="1"/>
              <a:t>rutrumquisque</a:t>
            </a:r>
            <a:r>
              <a:rPr lang="en-US"/>
              <a:t> non.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97BBC916-A295-A34D-8EDB-412531F44F1F}"/>
              </a:ext>
            </a:extLst>
          </p:cNvPr>
          <p:cNvSpPr>
            <a:spLocks noGrp="1"/>
          </p:cNvSpPr>
          <p:nvPr>
            <p:ph type="subTitle" sz="quarter" idx="15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4040865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6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91837-AEAC-AE4F-B997-7DF14CC538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57350"/>
            <a:ext cx="6096000" cy="2895600"/>
          </a:xfrm>
        </p:spPr>
        <p:txBody>
          <a:bodyPr numCol="1" spcCol="365760">
            <a:normAutofit/>
          </a:bodyPr>
          <a:lstStyle>
            <a:lvl1pPr marL="19431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lang="en-US" sz="1100" b="0" i="0" smtClean="0">
                <a:effectLst/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2pPr>
            <a:lvl3pPr marL="56007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3pPr>
            <a:lvl4pPr marL="742950" indent="-194310"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Montserrat" panose="00000500000000000000" pitchFamily="2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Est </a:t>
            </a:r>
            <a:r>
              <a:rPr lang="en-US" err="1"/>
              <a:t>ultricies</a:t>
            </a:r>
            <a:r>
              <a:rPr lang="en-US"/>
              <a:t> integer </a:t>
            </a:r>
            <a:r>
              <a:rPr lang="en-US" err="1"/>
              <a:t>quis</a:t>
            </a:r>
            <a:r>
              <a:rPr lang="en-US"/>
              <a:t> auctor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r>
              <a:rPr lang="en-US" err="1"/>
              <a:t>Commodo</a:t>
            </a:r>
            <a:r>
              <a:rPr lang="en-US"/>
              <a:t> sed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vitae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vitae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lacinia </a:t>
            </a:r>
            <a:r>
              <a:rPr lang="en-US" err="1"/>
              <a:t>quis</a:t>
            </a:r>
            <a:r>
              <a:rPr lang="en-US"/>
              <a:t> vel. </a:t>
            </a:r>
          </a:p>
          <a:p>
            <a:pPr lvl="0"/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vitae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</a:t>
            </a:r>
          </a:p>
          <a:p>
            <a:pPr lvl="1"/>
            <a:r>
              <a:rPr lang="en-US"/>
              <a:t>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  <a:p>
            <a:pPr lvl="2"/>
            <a:r>
              <a:rPr lang="en-US"/>
              <a:t>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  <a:p>
            <a:pPr lvl="3"/>
            <a:r>
              <a:rPr lang="en-US" err="1"/>
              <a:t>Asdfasdf</a:t>
            </a:r>
            <a:endParaRPr lang="en-US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97BBC916-A295-A34D-8EDB-412531F44F1F}"/>
              </a:ext>
            </a:extLst>
          </p:cNvPr>
          <p:cNvSpPr>
            <a:spLocks noGrp="1"/>
          </p:cNvSpPr>
          <p:nvPr>
            <p:ph type="subTitle" sz="quarter" idx="15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2139632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6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91837-AEAC-AE4F-B997-7DF14CC538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57350"/>
            <a:ext cx="8229600" cy="2743200"/>
          </a:xfrm>
        </p:spPr>
        <p:txBody>
          <a:bodyPr numCol="2" spcCol="365760">
            <a:normAutofit/>
          </a:bodyPr>
          <a:lstStyle>
            <a:lvl1pPr marL="19431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lang="en-US" sz="1100" b="0" i="0" smtClean="0">
                <a:effectLst/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2pPr>
            <a:lvl3pPr marL="56007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3pPr>
            <a:lvl4pPr marL="742950" indent="-194310"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Montserrat" panose="00000500000000000000" pitchFamily="2" charset="0"/>
              <a:buChar char="•"/>
              <a:defRPr/>
            </a:lvl5pPr>
            <a:lvl6pPr marL="2286000" indent="0">
              <a:buNone/>
              <a:defRPr/>
            </a:lvl6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Est </a:t>
            </a:r>
            <a:r>
              <a:rPr lang="en-US" err="1"/>
              <a:t>ultricies</a:t>
            </a:r>
            <a:r>
              <a:rPr lang="en-US"/>
              <a:t> integer </a:t>
            </a:r>
            <a:r>
              <a:rPr lang="en-US" err="1"/>
              <a:t>quis</a:t>
            </a:r>
            <a:r>
              <a:rPr lang="en-US"/>
              <a:t> auctor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r>
              <a:rPr lang="en-US" err="1"/>
              <a:t>Commodo</a:t>
            </a:r>
            <a:r>
              <a:rPr lang="en-US"/>
              <a:t> sed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vitae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vitae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lacinia </a:t>
            </a:r>
            <a:r>
              <a:rPr lang="en-US" err="1"/>
              <a:t>quis</a:t>
            </a:r>
            <a:r>
              <a:rPr lang="en-US"/>
              <a:t> vel. </a:t>
            </a:r>
          </a:p>
          <a:p>
            <a:pPr lvl="0"/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vitae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</a:t>
            </a:r>
          </a:p>
          <a:p>
            <a:pPr lvl="1"/>
            <a:r>
              <a:rPr lang="en-US"/>
              <a:t>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  <a:p>
            <a:pPr lvl="2"/>
            <a:r>
              <a:rPr lang="en-US"/>
              <a:t>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  <a:p>
            <a:pPr lvl="3"/>
            <a:r>
              <a:rPr lang="en-US" err="1"/>
              <a:t>Idfa</a:t>
            </a:r>
            <a:endParaRPr lang="en-US"/>
          </a:p>
          <a:p>
            <a:pPr lvl="4"/>
            <a:r>
              <a:rPr lang="en-US" err="1"/>
              <a:t>dfasdf</a:t>
            </a:r>
            <a:endParaRPr lang="en-US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97BBC916-A295-A34D-8EDB-412531F44F1F}"/>
              </a:ext>
            </a:extLst>
          </p:cNvPr>
          <p:cNvSpPr>
            <a:spLocks noGrp="1"/>
          </p:cNvSpPr>
          <p:nvPr>
            <p:ph type="subTitle" sz="quarter" idx="15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3775146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6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91837-AEAC-AE4F-B997-7DF14CC538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57350"/>
            <a:ext cx="8229600" cy="2743200"/>
          </a:xfrm>
        </p:spPr>
        <p:txBody>
          <a:bodyPr numCol="3" spcCol="365760">
            <a:normAutofit/>
          </a:bodyPr>
          <a:lstStyle>
            <a:lvl1pPr marL="19431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2pPr>
            <a:lvl3pPr marL="56007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3pPr>
            <a:lvl4pPr marL="742950" indent="-194310"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consecteturadipiscingelit</a:t>
            </a:r>
            <a:r>
              <a:rPr lang="en-US"/>
              <a:t>, sed do </a:t>
            </a:r>
            <a:r>
              <a:rPr lang="en-US" err="1"/>
              <a:t>eiusmodtemporincididuntut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Est </a:t>
            </a:r>
            <a:r>
              <a:rPr lang="en-US" err="1"/>
              <a:t>ultricies</a:t>
            </a:r>
            <a:r>
              <a:rPr lang="en-US"/>
              <a:t> integer </a:t>
            </a:r>
            <a:r>
              <a:rPr lang="en-US" err="1"/>
              <a:t>quis</a:t>
            </a:r>
            <a:r>
              <a:rPr lang="en-US"/>
              <a:t> auctor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r>
              <a:rPr lang="en-US" err="1"/>
              <a:t>Commodo</a:t>
            </a:r>
            <a:r>
              <a:rPr lang="en-US"/>
              <a:t> sed </a:t>
            </a:r>
            <a:r>
              <a:rPr lang="en-US" err="1"/>
              <a:t>egestasegestasfringillaphasellusfaucibusscelerisqueeleifenddonec</a:t>
            </a:r>
            <a:r>
              <a:rPr lang="en-US"/>
              <a:t>. </a:t>
            </a:r>
            <a:r>
              <a:rPr lang="en-US" err="1"/>
              <a:t>Sapiennecsagittisaliquammalesuadabibendumarcu</a:t>
            </a:r>
            <a:r>
              <a:rPr lang="en-US"/>
              <a:t> vitae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/>
              <a:t>Sit </a:t>
            </a:r>
            <a:r>
              <a:rPr lang="en-US" err="1"/>
              <a:t>ametmassa</a:t>
            </a:r>
            <a:r>
              <a:rPr lang="en-US"/>
              <a:t> vitae </a:t>
            </a:r>
            <a:r>
              <a:rPr lang="en-US" err="1"/>
              <a:t>tortorcondimentum</a:t>
            </a:r>
            <a:r>
              <a:rPr lang="en-US"/>
              <a:t> lacinia </a:t>
            </a:r>
            <a:r>
              <a:rPr lang="en-US" err="1"/>
              <a:t>quis</a:t>
            </a:r>
            <a:r>
              <a:rPr lang="en-US"/>
              <a:t> vel. </a:t>
            </a:r>
          </a:p>
          <a:p>
            <a:pPr lvl="0"/>
            <a:r>
              <a:rPr lang="en-US" err="1"/>
              <a:t>Eleifendquamadipiscing</a:t>
            </a:r>
            <a:r>
              <a:rPr lang="en-US"/>
              <a:t> vitae </a:t>
            </a:r>
            <a:r>
              <a:rPr lang="en-US" err="1"/>
              <a:t>proinsagittisnislrhoncusmattis</a:t>
            </a:r>
            <a:r>
              <a:rPr lang="en-US"/>
              <a:t>. </a:t>
            </a:r>
          </a:p>
          <a:p>
            <a:pPr lvl="1"/>
            <a:r>
              <a:rPr lang="en-US" err="1"/>
              <a:t>Sldkfjasldkjfasd</a:t>
            </a:r>
            <a:endParaRPr lang="en-US"/>
          </a:p>
          <a:p>
            <a:pPr lvl="2"/>
            <a:r>
              <a:rPr lang="en-US" err="1"/>
              <a:t>Asldkfjalskdjfasdf</a:t>
            </a:r>
            <a:endParaRPr lang="en-US"/>
          </a:p>
          <a:p>
            <a:pPr lvl="3"/>
            <a:r>
              <a:rPr lang="en-US" err="1"/>
              <a:t>aSDasdaSD</a:t>
            </a:r>
            <a:endParaRPr lang="en-US"/>
          </a:p>
          <a:p>
            <a:pPr lvl="0"/>
            <a:endParaRPr lang="en-US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D2BBBDC8-4361-EA4A-85F8-A35E9EF50B87}"/>
              </a:ext>
            </a:extLst>
          </p:cNvPr>
          <p:cNvSpPr>
            <a:spLocks noGrp="1"/>
          </p:cNvSpPr>
          <p:nvPr>
            <p:ph type="subTitle" sz="quarter" idx="15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265692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-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6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91837-AEAC-AE4F-B997-7DF14CC538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57350"/>
            <a:ext cx="8229600" cy="2743200"/>
          </a:xfrm>
        </p:spPr>
        <p:txBody>
          <a:bodyPr numCol="4" spcCol="274320">
            <a:normAutofit/>
          </a:bodyPr>
          <a:lstStyle>
            <a:lvl1pPr marL="19431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2pPr>
            <a:lvl3pPr marL="56007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3pPr>
            <a:lvl4pPr marL="742950" indent="-194310"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Montserrat" panose="00000500000000000000" pitchFamily="2" charset="0"/>
              <a:buChar char="•"/>
              <a:defRPr/>
            </a:lvl5pPr>
            <a:lvl7pPr marL="2743200" indent="0">
              <a:buNone/>
              <a:defRPr/>
            </a:lvl7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Est </a:t>
            </a:r>
            <a:r>
              <a:rPr lang="en-US" err="1"/>
              <a:t>ultricies</a:t>
            </a:r>
            <a:r>
              <a:rPr lang="en-US"/>
              <a:t> integer </a:t>
            </a:r>
            <a:r>
              <a:rPr lang="en-US" err="1"/>
              <a:t>quis</a:t>
            </a:r>
            <a:r>
              <a:rPr lang="en-US"/>
              <a:t> auctor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r>
              <a:rPr lang="en-US" err="1"/>
              <a:t>Commodo</a:t>
            </a:r>
            <a:r>
              <a:rPr lang="en-US"/>
              <a:t> sed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vitae </a:t>
            </a:r>
            <a:r>
              <a:rPr lang="en-US" err="1"/>
              <a:t>elementum</a:t>
            </a:r>
            <a:r>
              <a:rPr lang="en-US"/>
              <a:t>. </a:t>
            </a:r>
          </a:p>
          <a:p>
            <a:pPr lvl="0"/>
            <a:r>
              <a:rPr lang="en-US"/>
              <a:t>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vitae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condimentum</a:t>
            </a:r>
            <a:r>
              <a:rPr lang="en-US"/>
              <a:t> lacinia </a:t>
            </a:r>
            <a:r>
              <a:rPr lang="en-US" err="1"/>
              <a:t>quis</a:t>
            </a:r>
            <a:r>
              <a:rPr lang="en-US"/>
              <a:t> vel. </a:t>
            </a:r>
          </a:p>
          <a:p>
            <a:pPr lvl="0"/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vitae </a:t>
            </a:r>
            <a:r>
              <a:rPr lang="en-US" err="1"/>
              <a:t>proin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nisl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. </a:t>
            </a:r>
          </a:p>
          <a:p>
            <a:pPr lvl="1"/>
            <a:r>
              <a:rPr lang="en-US"/>
              <a:t>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  <a:p>
            <a:pPr lvl="2"/>
            <a:r>
              <a:rPr lang="en-US"/>
              <a:t>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duis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</a:t>
            </a:r>
          </a:p>
          <a:p>
            <a:pPr lvl="3"/>
            <a:r>
              <a:rPr lang="en-US" err="1"/>
              <a:t>Afdsdfasdf</a:t>
            </a:r>
            <a:endParaRPr lang="en-US"/>
          </a:p>
          <a:p>
            <a:pPr lvl="4"/>
            <a:r>
              <a:rPr lang="en-US" err="1"/>
              <a:t>asfasf</a:t>
            </a:r>
            <a:endParaRPr lang="en-US"/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76964917-9C0B-6D4B-BB01-18EF8636A8D8}"/>
              </a:ext>
            </a:extLst>
          </p:cNvPr>
          <p:cNvSpPr>
            <a:spLocks noGrp="1"/>
          </p:cNvSpPr>
          <p:nvPr>
            <p:ph type="subTitle" sz="quarter" idx="15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091446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6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91837-AEAC-AE4F-B997-7DF14CC538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57350"/>
            <a:ext cx="4114800" cy="2743200"/>
          </a:xfrm>
        </p:spPr>
        <p:txBody>
          <a:bodyPr numCol="1" spcCol="36576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lang="en-US" sz="1100" b="0" i="0" smtClean="0">
                <a:effectLst/>
                <a:latin typeface="Montserrat" pitchFamily="2" charset="77"/>
              </a:defRPr>
            </a:lvl1pPr>
            <a:lvl2pPr marL="18288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lvl2pPr>
            <a:lvl3pPr marL="36576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/>
            </a:lvl3pPr>
            <a:lvl4pPr marL="742950" indent="-194310">
              <a:buFont typeface="Arial"/>
              <a:buChar char="⁃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Felis </a:t>
            </a:r>
            <a:r>
              <a:rPr lang="en-US" err="1"/>
              <a:t>egetvelitaliquetsagittis</a:t>
            </a:r>
            <a:r>
              <a:rPr lang="en-US"/>
              <a:t> id </a:t>
            </a:r>
            <a:r>
              <a:rPr lang="en-US" err="1"/>
              <a:t>consectetur</a:t>
            </a:r>
            <a:r>
              <a:rPr lang="en-US"/>
              <a:t>. </a:t>
            </a:r>
            <a:r>
              <a:rPr lang="en-US" err="1"/>
              <a:t>Praesenttristique</a:t>
            </a:r>
            <a:r>
              <a:rPr lang="en-US"/>
              <a:t> magna sit </a:t>
            </a:r>
            <a:r>
              <a:rPr lang="en-US" err="1"/>
              <a:t>ametpurus</a:t>
            </a:r>
            <a:r>
              <a:rPr lang="en-US"/>
              <a:t>. Sem et </a:t>
            </a:r>
            <a:r>
              <a:rPr lang="en-US" err="1"/>
              <a:t>tortorconsequat</a:t>
            </a:r>
            <a:r>
              <a:rPr lang="en-US"/>
              <a:t> id porta </a:t>
            </a:r>
            <a:r>
              <a:rPr lang="en-US" err="1"/>
              <a:t>nibhvenenatiscras</a:t>
            </a:r>
            <a:r>
              <a:rPr lang="en-US"/>
              <a:t> sed. Ut </a:t>
            </a:r>
            <a:r>
              <a:rPr lang="en-US" err="1"/>
              <a:t>semviverraaliqueteget</a:t>
            </a:r>
            <a:r>
              <a:rPr lang="en-US"/>
              <a:t> sit </a:t>
            </a:r>
            <a:r>
              <a:rPr lang="en-US" err="1"/>
              <a:t>amettelluscras</a:t>
            </a:r>
            <a:r>
              <a:rPr lang="en-US"/>
              <a:t>. </a:t>
            </a:r>
            <a:r>
              <a:rPr lang="en-US" err="1"/>
              <a:t>Scelerisquefelisimperdietproin</a:t>
            </a:r>
            <a:r>
              <a:rPr lang="en-US"/>
              <a:t> fermentum </a:t>
            </a:r>
            <a:r>
              <a:rPr lang="en-US" err="1"/>
              <a:t>leo</a:t>
            </a:r>
            <a:r>
              <a:rPr lang="en-US"/>
              <a:t> vel </a:t>
            </a:r>
            <a:r>
              <a:rPr lang="en-US" err="1"/>
              <a:t>orci</a:t>
            </a:r>
            <a:r>
              <a:rPr lang="en-US"/>
              <a:t> porta non. </a:t>
            </a:r>
          </a:p>
          <a:p>
            <a:pPr lvl="0"/>
            <a:r>
              <a:rPr lang="en-US" err="1"/>
              <a:t>Ametluctusvenenatislectus</a:t>
            </a:r>
            <a:r>
              <a:rPr lang="en-US"/>
              <a:t> magna </a:t>
            </a:r>
            <a:r>
              <a:rPr lang="en-US" err="1"/>
              <a:t>fringillaurnaporttitorrhoncus</a:t>
            </a:r>
            <a:r>
              <a:rPr lang="en-US"/>
              <a:t>. </a:t>
            </a:r>
            <a:r>
              <a:rPr lang="en-US" err="1"/>
              <a:t>Nisltinciduntegetnullam</a:t>
            </a:r>
            <a:r>
              <a:rPr lang="en-US"/>
              <a:t> non nisi. Integer </a:t>
            </a:r>
            <a:r>
              <a:rPr lang="en-US" err="1"/>
              <a:t>feugiatscelerisquevariusmorbienim</a:t>
            </a:r>
            <a:r>
              <a:rPr lang="en-US"/>
              <a:t>. </a:t>
            </a:r>
            <a:r>
              <a:rPr lang="en-US" err="1"/>
              <a:t>Molestie</a:t>
            </a:r>
            <a:r>
              <a:rPr lang="en-US"/>
              <a:t> at </a:t>
            </a:r>
            <a:r>
              <a:rPr lang="en-US" err="1"/>
              <a:t>elementumeufacilisis</a:t>
            </a:r>
            <a:r>
              <a:rPr lang="en-US"/>
              <a:t> sed </a:t>
            </a:r>
            <a:r>
              <a:rPr lang="en-US" err="1"/>
              <a:t>odiomorbiquis</a:t>
            </a:r>
            <a:r>
              <a:rPr lang="en-US"/>
              <a:t>. </a:t>
            </a:r>
            <a:r>
              <a:rPr lang="en-US" err="1"/>
              <a:t>Volutpatestvelitegestas</a:t>
            </a:r>
            <a:r>
              <a:rPr lang="en-US"/>
              <a:t> dui id </a:t>
            </a:r>
            <a:r>
              <a:rPr lang="en-US" err="1"/>
              <a:t>ornarearcuodiout.Porttitormassa</a:t>
            </a:r>
            <a:r>
              <a:rPr lang="en-US"/>
              <a:t> id </a:t>
            </a:r>
            <a:r>
              <a:rPr lang="en-US" err="1"/>
              <a:t>nequealiquam</a:t>
            </a:r>
            <a:r>
              <a:rPr lang="en-US"/>
              <a:t>. </a:t>
            </a:r>
            <a:r>
              <a:rPr lang="en-US" err="1"/>
              <a:t>Facilisimorbi</a:t>
            </a:r>
            <a:r>
              <a:rPr lang="en-US"/>
              <a:t> tempus </a:t>
            </a:r>
            <a:r>
              <a:rPr lang="en-US" err="1"/>
              <a:t>iaculisurna</a:t>
            </a:r>
            <a:r>
              <a:rPr lang="en-US"/>
              <a:t> id </a:t>
            </a:r>
            <a:r>
              <a:rPr lang="en-US" err="1"/>
              <a:t>volutpatlacuslaoreet</a:t>
            </a:r>
            <a:r>
              <a:rPr lang="en-US"/>
              <a:t> non. At </a:t>
            </a:r>
            <a:r>
              <a:rPr lang="en-US" err="1"/>
              <a:t>elementumeufacilisis</a:t>
            </a:r>
            <a:r>
              <a:rPr lang="en-US"/>
              <a:t> sed </a:t>
            </a:r>
            <a:r>
              <a:rPr lang="en-US" err="1"/>
              <a:t>odiomorbiquis</a:t>
            </a:r>
            <a:r>
              <a:rPr lang="en-US"/>
              <a:t>. Ut </a:t>
            </a:r>
            <a:r>
              <a:rPr lang="en-US" err="1"/>
              <a:t>semviverraaliqueteget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 </a:t>
            </a:r>
            <a:r>
              <a:rPr lang="en-US" err="1"/>
              <a:t>Hendrerit</a:t>
            </a:r>
            <a:r>
              <a:rPr lang="en-US"/>
              <a:t> gravida </a:t>
            </a:r>
            <a:r>
              <a:rPr lang="en-US" err="1"/>
              <a:t>rutrumquisque</a:t>
            </a:r>
            <a:r>
              <a:rPr lang="en-US"/>
              <a:t> non.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CC2B3DBC-B3B2-3D4A-B712-E1FD3F8EC262}"/>
              </a:ext>
            </a:extLst>
          </p:cNvPr>
          <p:cNvSpPr>
            <a:spLocks noGrp="1"/>
          </p:cNvSpPr>
          <p:nvPr>
            <p:ph type="subTitle" sz="quarter" idx="16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616A57BA-D7FC-194A-B7BD-27DA9BD4CF5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69225" y="1657350"/>
            <a:ext cx="3917576" cy="2743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5420408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4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1D4EDC-74C0-5A40-A8C9-9EF72EB858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57350"/>
            <a:ext cx="4114800" cy="2743200"/>
          </a:xfrm>
        </p:spPr>
        <p:txBody>
          <a:bodyPr numCol="1" spcCol="365760"/>
          <a:lstStyle>
            <a:lvl1pPr marL="19431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b="0" i="0"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b="0" i="0">
                <a:latin typeface="Montserrat" pitchFamily="2" charset="77"/>
              </a:defRPr>
            </a:lvl2pPr>
            <a:lvl3pPr marL="560070" marR="0" indent="-194310" algn="l" defTabSz="4572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b="0" i="0">
                <a:latin typeface="Montserrat" pitchFamily="2" charset="77"/>
              </a:defRPr>
            </a:lvl3pPr>
            <a:lvl4pPr marL="720090" indent="-171450"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consecteturadipiscingelit</a:t>
            </a:r>
            <a:r>
              <a:rPr lang="en-US"/>
              <a:t>, sed do </a:t>
            </a:r>
            <a:r>
              <a:rPr lang="en-US" err="1"/>
              <a:t>eiusmodtemporincididuntutlabore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1"/>
            <a:r>
              <a:rPr lang="en-US" err="1"/>
              <a:t>Eleifendquamadipiscing</a:t>
            </a:r>
            <a:r>
              <a:rPr lang="en-US"/>
              <a:t> vitae </a:t>
            </a:r>
            <a:r>
              <a:rPr lang="en-US" err="1"/>
              <a:t>proinsagittisnislrhoncusmattis</a:t>
            </a:r>
            <a:r>
              <a:rPr lang="en-US"/>
              <a:t>. </a:t>
            </a:r>
          </a:p>
          <a:p>
            <a:pPr lvl="1"/>
            <a:r>
              <a:rPr lang="en-US"/>
              <a:t>Ipsum dolor sit </a:t>
            </a:r>
            <a:r>
              <a:rPr lang="en-US" err="1"/>
              <a:t>ametconsecteturadipiscingelitduis</a:t>
            </a:r>
            <a:endParaRPr lang="en-US"/>
          </a:p>
          <a:p>
            <a:pPr lvl="2"/>
            <a:r>
              <a:rPr lang="en-US"/>
              <a:t>Lorem</a:t>
            </a:r>
          </a:p>
          <a:p>
            <a:pPr lvl="3"/>
            <a:r>
              <a:rPr lang="en-US"/>
              <a:t>ipsum</a:t>
            </a:r>
          </a:p>
        </p:txBody>
      </p:sp>
      <p:sp>
        <p:nvSpPr>
          <p:cNvPr id="10" name="Subtitle">
            <a:extLst>
              <a:ext uri="{FF2B5EF4-FFF2-40B4-BE49-F238E27FC236}">
                <a16:creationId xmlns:a16="http://schemas.microsoft.com/office/drawing/2014/main" id="{17FF790B-EB2A-5F42-8C16-EC19E02C3E5F}"/>
              </a:ext>
            </a:extLst>
          </p:cNvPr>
          <p:cNvSpPr>
            <a:spLocks noGrp="1"/>
          </p:cNvSpPr>
          <p:nvPr>
            <p:ph type="subTitle" sz="quarter" idx="16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9612889-A370-BE4D-AEDD-5508F434115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769225" y="1657350"/>
            <a:ext cx="3917576" cy="2743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851863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F359E06-EB25-4B41-BCB9-A8B6C4C87148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4572000" y="742950"/>
            <a:ext cx="4114800" cy="36576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Insert Table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86C7CC-BBE8-4679-8792-94FE0314A5A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199" y="752905"/>
            <a:ext cx="3710763" cy="3637690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Lorem ipsum </a:t>
            </a:r>
            <a:r>
              <a:rPr lang="en-US" err="1"/>
              <a:t>dolot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0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D1EB90D-1798-DE43-BB61-6EA9B6B02846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4572000" y="1200150"/>
            <a:ext cx="4114800" cy="2743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Insert Chart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4F9D949-C0A7-4D9B-A921-AE5EE8F83D6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199" y="752905"/>
            <a:ext cx="3710763" cy="3637690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Lorem ipsum </a:t>
            </a:r>
            <a:r>
              <a:rPr lang="en-US" err="1"/>
              <a:t>dolot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7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&amp;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36933624-44C5-DB48-BE67-4211CFF01850}"/>
              </a:ext>
            </a:extLst>
          </p:cNvPr>
          <p:cNvSpPr>
            <a:spLocks noGrp="1"/>
          </p:cNvSpPr>
          <p:nvPr>
            <p:ph type="dgm" sz="quarter" idx="18" hasCustomPrompt="1"/>
          </p:nvPr>
        </p:nvSpPr>
        <p:spPr>
          <a:xfrm>
            <a:off x="4572000" y="1200150"/>
            <a:ext cx="4114800" cy="27432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algn="ctr"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Insert SmartArt Graphic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B4A4C7D-F0FF-4E45-9108-A0E767589C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199" y="752905"/>
            <a:ext cx="3710763" cy="3637690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Lorem ipsum </a:t>
            </a:r>
            <a:r>
              <a:rPr lang="en-US" err="1"/>
              <a:t>dolot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/Closing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6A17A8-7D4C-4244-AF6F-3C3260BE31E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78155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bIns="914400" anchor="b" anchorCtr="0">
            <a:normAutofit/>
          </a:bodyPr>
          <a:lstStyle>
            <a:lvl1pPr algn="ctr">
              <a:defRPr sz="1000" b="0" i="0" cap="none" spc="0" baseline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media icon in center to change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F0EEC-F807-4547-9F01-447CF223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5" y="1200150"/>
            <a:ext cx="5478076" cy="1447800"/>
          </a:xfrm>
        </p:spPr>
        <p:txBody>
          <a:bodyPr anchor="b" anchorCtr="0">
            <a:normAutofit/>
          </a:bodyPr>
          <a:lstStyle>
            <a:lvl1pPr>
              <a:defRPr sz="38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018492-3F95-CB4D-9ED5-7C1E636F4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612" y="2917932"/>
            <a:ext cx="5478076" cy="644418"/>
          </a:xfrm>
        </p:spPr>
        <p:txBody>
          <a:bodyPr>
            <a:normAutofit/>
          </a:bodyPr>
          <a:lstStyle>
            <a:lvl1pPr>
              <a:defRPr sz="1400" b="0" i="0" cap="none" baseline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add optional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7E7DC-E183-7449-B6D3-CD17D17EFA36}"/>
              </a:ext>
            </a:extLst>
          </p:cNvPr>
          <p:cNvSpPr/>
          <p:nvPr userDrawn="1"/>
        </p:nvSpPr>
        <p:spPr>
          <a:xfrm>
            <a:off x="0" y="4780332"/>
            <a:ext cx="9144000" cy="3619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4187CE2D-B950-C94A-BFE0-2AF1B2A8EBBA}"/>
              </a:ext>
            </a:extLst>
          </p:cNvPr>
          <p:cNvSpPr txBox="1"/>
          <p:nvPr userDrawn="1"/>
        </p:nvSpPr>
        <p:spPr>
          <a:xfrm>
            <a:off x="6533029" y="4781550"/>
            <a:ext cx="2153771" cy="3643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/>
            <a:r>
              <a:rPr lang="en-US" sz="900" b="0" i="0" u="none" baseline="0" err="1">
                <a:solidFill>
                  <a:schemeClr val="bg1"/>
                </a:solidFill>
                <a:latin typeface="Montserrat" pitchFamily="2" charset="77"/>
              </a:rPr>
              <a:t>huronconsultinggroup.com</a:t>
            </a:r>
            <a:endParaRPr lang="en-US" sz="900" b="0" i="0" u="none" baseline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B085C9E2-2B91-0046-B7E0-F9CEE11BB12A}"/>
              </a:ext>
            </a:extLst>
          </p:cNvPr>
          <p:cNvSpPr txBox="1">
            <a:spLocks/>
          </p:cNvSpPr>
          <p:nvPr userDrawn="1"/>
        </p:nvSpPr>
        <p:spPr>
          <a:xfrm>
            <a:off x="465525" y="4785889"/>
            <a:ext cx="3086100" cy="35083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 cap="all" spc="1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1C10B-C8A8-3748-B4BA-136051278F78}" type="datetime4">
              <a:rPr lang="en-US" b="0" i="0" smtClean="0">
                <a:latin typeface="Montserrat" pitchFamily="2" charset="77"/>
              </a:rPr>
              <a:t>January 12, 2023</a:t>
            </a:fld>
            <a:endParaRPr lang="en-US" b="0" i="0">
              <a:latin typeface="Montserrat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ADD1EF-5C0B-A2AB-5B3A-69D526C6E9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2091" y="329046"/>
            <a:ext cx="449914" cy="543292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E791016C-B2A7-5808-7069-CCED8F5BA46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26261" y="4869789"/>
            <a:ext cx="180825" cy="182880"/>
          </a:xfrm>
          <a:prstGeom prst="rect">
            <a:avLst/>
          </a:prstGeom>
        </p:spPr>
      </p:pic>
      <p:pic>
        <p:nvPicPr>
          <p:cNvPr id="14" name="Picture 13" descr="A picture containing bird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82EAA848-72AF-2008-E8EA-61B6FD13C0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65139" y="4869789"/>
            <a:ext cx="182880" cy="182880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81C498DC-81D7-9894-8196-0D11163110B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704017" y="4869789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501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harts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D1EB90D-1798-DE43-BB61-6EA9B6B02846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457200" y="742950"/>
            <a:ext cx="2286000" cy="2286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Insert Chart Here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95A73763-4E6F-1842-A708-B8FD4BC6ECFD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3429000" y="742950"/>
            <a:ext cx="2286000" cy="2286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Insert Chart Here</a:t>
            </a:r>
          </a:p>
        </p:txBody>
      </p:sp>
      <p:sp>
        <p:nvSpPr>
          <p:cNvPr id="13" name="Chart Placeholder 3">
            <a:extLst>
              <a:ext uri="{FF2B5EF4-FFF2-40B4-BE49-F238E27FC236}">
                <a16:creationId xmlns:a16="http://schemas.microsoft.com/office/drawing/2014/main" id="{A5706442-73AE-C341-A5FB-5445167A1FFA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404810" y="742950"/>
            <a:ext cx="2286000" cy="228600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Insert Chart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2A560E9-8E63-4D0F-80D4-2427CD88B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3239667"/>
            <a:ext cx="2286000" cy="1438659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Lorem ipsum </a:t>
            </a:r>
            <a:r>
              <a:rPr lang="en-US" err="1"/>
              <a:t>dolot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023AABB-3832-46D5-AA70-3525BF9751C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9000" y="3239667"/>
            <a:ext cx="2286000" cy="1438659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Lorem ipsum </a:t>
            </a:r>
            <a:r>
              <a:rPr lang="en-US" err="1"/>
              <a:t>dolot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FADBCE7-F816-41FB-97B4-415030BC67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0799" y="3239667"/>
            <a:ext cx="2286000" cy="1438659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Lorem ipsum </a:t>
            </a:r>
            <a:r>
              <a:rPr lang="en-US" err="1"/>
              <a:t>dolot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07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or Statem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6AC54D-6FAF-2345-9770-E79DE9A3D37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2571750"/>
            <a:ext cx="4569883" cy="2571750"/>
          </a:xfrm>
          <a:prstGeom prst="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"/>
          </a:blipFill>
        </p:spPr>
        <p:txBody>
          <a:bodyPr tIns="0"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FPO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230A7CB0-B968-9E40-A02D-2AA0FFB2C78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9883" y="0"/>
            <a:ext cx="4574117" cy="257175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"/>
          </a:blipFill>
        </p:spPr>
        <p:txBody>
          <a:bodyPr tIns="0"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FPO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1D406B-FA91-7E44-9989-5B1F2F9B3194}"/>
              </a:ext>
            </a:extLst>
          </p:cNvPr>
          <p:cNvSpPr/>
          <p:nvPr userDrawn="1"/>
        </p:nvSpPr>
        <p:spPr>
          <a:xfrm>
            <a:off x="0" y="0"/>
            <a:ext cx="4569883" cy="257175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D32A915-C9BD-1F4E-AC71-90530026A1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46871"/>
            <a:ext cx="2743200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>
              <a:defRPr lang="en-US" b="0" i="0" smtClean="0">
                <a:solidFill>
                  <a:schemeClr val="bg1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Short Statement or Figure Callout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3D27130-033F-A24E-96FE-CF121E9EA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38150"/>
            <a:ext cx="2281766" cy="66582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>
              <a:defRPr lang="en-US" sz="4000" b="0" i="0" smtClean="0">
                <a:solidFill>
                  <a:schemeClr val="accent3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20%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CED01C-F0DC-7043-AD2C-FDCCBCD4F5C2}"/>
              </a:ext>
            </a:extLst>
          </p:cNvPr>
          <p:cNvCxnSpPr/>
          <p:nvPr userDrawn="1"/>
        </p:nvCxnSpPr>
        <p:spPr>
          <a:xfrm>
            <a:off x="457200" y="1256371"/>
            <a:ext cx="914400" cy="0"/>
          </a:xfrm>
          <a:prstGeom prst="line">
            <a:avLst/>
          </a:prstGeom>
          <a:ln w="254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D2E59-28BF-EA4B-A63F-6FD133094A16}"/>
              </a:ext>
            </a:extLst>
          </p:cNvPr>
          <p:cNvSpPr/>
          <p:nvPr userDrawn="1"/>
        </p:nvSpPr>
        <p:spPr>
          <a:xfrm>
            <a:off x="4574117" y="2571750"/>
            <a:ext cx="4569883" cy="257175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accent1"/>
              </a:solidFill>
              <a:latin typeface="Montserrat" pitchFamily="2" charset="77"/>
            </a:endParaRP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972B24D-6B2C-2242-83C0-5A7A5FE38C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4019085"/>
            <a:ext cx="2971800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>
              <a:defRPr lang="en-US" b="0" i="0" smtClean="0">
                <a:solidFill>
                  <a:schemeClr val="bg1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Short Statement or Figure Callout Goes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2CFBDF7C-CFE8-3F4C-9F71-033C2C800D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010364"/>
            <a:ext cx="2281766" cy="66582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>
              <a:defRPr lang="en-US" sz="4000" b="0" i="0" smtClean="0">
                <a:solidFill>
                  <a:schemeClr val="accent1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20%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14FA87-D31E-674F-84A6-92AA4785F75C}"/>
              </a:ext>
            </a:extLst>
          </p:cNvPr>
          <p:cNvCxnSpPr/>
          <p:nvPr userDrawn="1"/>
        </p:nvCxnSpPr>
        <p:spPr>
          <a:xfrm>
            <a:off x="5029200" y="3828585"/>
            <a:ext cx="914400" cy="0"/>
          </a:xfrm>
          <a:prstGeom prst="line">
            <a:avLst/>
          </a:prstGeom>
          <a:ln w="25400" cmpd="sng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346A17-4243-384E-BB1E-AB12CFCC64CC}"/>
              </a:ext>
            </a:extLst>
          </p:cNvPr>
          <p:cNvSpPr txBox="1"/>
          <p:nvPr userDrawn="1"/>
        </p:nvSpPr>
        <p:spPr>
          <a:xfrm>
            <a:off x="5645217" y="-785634"/>
            <a:ext cx="3498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rgbClr val="FF40FF"/>
                </a:solidFill>
                <a:latin typeface="Montserrat" pitchFamily="2" charset="77"/>
              </a:rPr>
              <a:t>Please do not use this slide as a section divider. It should be used for stats or other call-outs only.</a:t>
            </a:r>
          </a:p>
        </p:txBody>
      </p:sp>
      <p:sp>
        <p:nvSpPr>
          <p:cNvPr id="16" name="Slide Number Placeholder 16">
            <a:extLst>
              <a:ext uri="{FF2B5EF4-FFF2-40B4-BE49-F238E27FC236}">
                <a16:creationId xmlns:a16="http://schemas.microsoft.com/office/drawing/2014/main" id="{2835BD73-0CFA-4146-B28A-39A864092CF6}"/>
              </a:ext>
            </a:extLst>
          </p:cNvPr>
          <p:cNvSpPr txBox="1">
            <a:spLocks/>
          </p:cNvSpPr>
          <p:nvPr userDrawn="1"/>
        </p:nvSpPr>
        <p:spPr>
          <a:xfrm>
            <a:off x="6629400" y="4857750"/>
            <a:ext cx="205740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US" sz="550" b="0" i="0" kern="1200" smtClean="0"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Montserrat" pitchFamily="2" charset="77"/>
              </a:rPr>
              <a:t>© 2022 Huron Consulting Group Inc. and affiliates.</a:t>
            </a:r>
          </a:p>
        </p:txBody>
      </p:sp>
    </p:spTree>
    <p:extLst>
      <p:ext uri="{BB962C8B-B14F-4D97-AF65-F5344CB8AC3E}">
        <p14:creationId xmlns:p14="http://schemas.microsoft.com/office/powerpoint/2010/main" val="540211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or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D32A915-C9BD-1F4E-AC71-90530026A1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46871"/>
            <a:ext cx="2743200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>
              <a:defRPr lang="en-US" b="0" i="0" smtClean="0">
                <a:solidFill>
                  <a:schemeClr val="tx2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Short Statement or Figure Callout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3D27130-033F-A24E-96FE-CF121E9EA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438150"/>
            <a:ext cx="2281766" cy="66582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>
              <a:defRPr lang="en-US" sz="4000" b="0" i="0" smtClean="0">
                <a:solidFill>
                  <a:schemeClr val="accent2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20%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CED01C-F0DC-7043-AD2C-FDCCBCD4F5C2}"/>
              </a:ext>
            </a:extLst>
          </p:cNvPr>
          <p:cNvCxnSpPr/>
          <p:nvPr userDrawn="1"/>
        </p:nvCxnSpPr>
        <p:spPr>
          <a:xfrm>
            <a:off x="457200" y="1256371"/>
            <a:ext cx="914400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F972B24D-6B2C-2242-83C0-5A7A5FE38C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4019085"/>
            <a:ext cx="2971800" cy="685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>
              <a:defRPr lang="en-US" b="0" i="0" smtClean="0">
                <a:solidFill>
                  <a:schemeClr val="tx2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Short Statement or Figure Callout Goes Here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2CFBDF7C-CFE8-3F4C-9F71-033C2C800D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010364"/>
            <a:ext cx="2281766" cy="665821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>
              <a:defRPr lang="en-US" sz="4000" b="0" i="0" smtClean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20%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14FA87-D31E-674F-84A6-92AA4785F75C}"/>
              </a:ext>
            </a:extLst>
          </p:cNvPr>
          <p:cNvCxnSpPr/>
          <p:nvPr userDrawn="1"/>
        </p:nvCxnSpPr>
        <p:spPr>
          <a:xfrm>
            <a:off x="5029200" y="3828585"/>
            <a:ext cx="914400" cy="0"/>
          </a:xfrm>
          <a:prstGeom prst="line">
            <a:avLst/>
          </a:prstGeom>
          <a:ln w="254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D9C95F-49C7-CC49-A82A-08F1BBBCD395}"/>
              </a:ext>
            </a:extLst>
          </p:cNvPr>
          <p:cNvSpPr txBox="1"/>
          <p:nvPr userDrawn="1"/>
        </p:nvSpPr>
        <p:spPr>
          <a:xfrm>
            <a:off x="5645217" y="-785634"/>
            <a:ext cx="3498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rgbClr val="FF40FF"/>
                </a:solidFill>
                <a:latin typeface="Montserrat" pitchFamily="2" charset="77"/>
              </a:rPr>
              <a:t>Please do not use this slide as a section divider. It should be used for stats or other call-outs only.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32B3D703-7221-D64C-9C3C-7E9F7827D80C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2571750"/>
            <a:ext cx="4569883" cy="2571750"/>
          </a:xfrm>
          <a:prstGeom prst="rect">
            <a:avLst/>
          </a:pr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"/>
          </a:blipFill>
        </p:spPr>
        <p:txBody>
          <a:bodyPr tIns="0"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FPO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44F11B-E4AD-104A-805D-B367F2B7E2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69883" y="0"/>
            <a:ext cx="4574117" cy="2571750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"/>
          </a:blipFill>
        </p:spPr>
        <p:txBody>
          <a:bodyPr tIns="0" anchor="ctr" anchorCtr="0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US"/>
              <a:t>FPO</a:t>
            </a:r>
          </a:p>
        </p:txBody>
      </p:sp>
    </p:spTree>
    <p:extLst>
      <p:ext uri="{BB962C8B-B14F-4D97-AF65-F5344CB8AC3E}">
        <p14:creationId xmlns:p14="http://schemas.microsoft.com/office/powerpoint/2010/main" val="102133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E5360A-FB13-9F46-A3B9-3FE461265366}"/>
              </a:ext>
            </a:extLst>
          </p:cNvPr>
          <p:cNvCxnSpPr>
            <a:cxnSpLocks/>
          </p:cNvCxnSpPr>
          <p:nvPr userDrawn="1"/>
        </p:nvCxnSpPr>
        <p:spPr>
          <a:xfrm flipH="1">
            <a:off x="457200" y="747963"/>
            <a:ext cx="2971800" cy="0"/>
          </a:xfrm>
          <a:prstGeom prst="line">
            <a:avLst/>
          </a:prstGeom>
          <a:ln w="2540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4AF491-3B80-B941-B7A2-4142A5596E5B}"/>
              </a:ext>
            </a:extLst>
          </p:cNvPr>
          <p:cNvCxnSpPr>
            <a:cxnSpLocks/>
          </p:cNvCxnSpPr>
          <p:nvPr userDrawn="1"/>
        </p:nvCxnSpPr>
        <p:spPr>
          <a:xfrm flipH="1">
            <a:off x="5715000" y="747963"/>
            <a:ext cx="2971800" cy="0"/>
          </a:xfrm>
          <a:prstGeom prst="line">
            <a:avLst/>
          </a:prstGeom>
          <a:ln w="25400" cmpd="sng">
            <a:solidFill>
              <a:schemeClr val="tx1"/>
            </a:solidFill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EB975B2-DB2B-9540-9840-B8B39AAE66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9000" y="0"/>
            <a:ext cx="2286000" cy="5132069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0" rIns="274320" bIns="4572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2800" b="0" i="0" baseline="0" dirty="0" smtClean="0">
                <a:solidFill>
                  <a:schemeClr val="tx2"/>
                </a:solidFill>
                <a:effectLst/>
                <a:latin typeface="Montserrat" pitchFamily="2" charset="77"/>
              </a:defRPr>
            </a:lvl1pPr>
            <a:lvl2pPr>
              <a:defRPr lang="en-US" sz="1100" dirty="0" smtClean="0">
                <a:solidFill>
                  <a:schemeClr val="lt1"/>
                </a:solidFill>
              </a:defRPr>
            </a:lvl2pPr>
            <a:lvl3pPr>
              <a:defRPr lang="en-US" sz="1100" dirty="0" smtClean="0">
                <a:solidFill>
                  <a:schemeClr val="lt1"/>
                </a:solidFill>
              </a:defRPr>
            </a:lvl3pPr>
            <a:lvl4pPr>
              <a:defRPr lang="en-US" dirty="0" smtClean="0">
                <a:solidFill>
                  <a:schemeClr val="lt1"/>
                </a:solidFill>
              </a:defRPr>
            </a:lvl4pPr>
            <a:lvl5pPr>
              <a:defRPr lang="en-US" dirty="0">
                <a:solidFill>
                  <a:schemeClr val="lt1"/>
                </a:solidFill>
              </a:defRPr>
            </a:lvl5pPr>
          </a:lstStyle>
          <a:p>
            <a:pPr marL="182880" marR="0" lvl="0" indent="-18288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Subject 1</a:t>
            </a:r>
          </a:p>
          <a:p>
            <a:pPr marL="182880" marR="0" lvl="0" indent="-18288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vs</a:t>
            </a:r>
          </a:p>
          <a:p>
            <a:pPr marL="182880" marR="0" lvl="0" indent="-18288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/>
              <a:t>Subject 2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DDE958-F049-394F-9AA2-E6789E47FE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919415"/>
            <a:ext cx="2733040" cy="457200"/>
          </a:xfrm>
        </p:spPr>
        <p:txBody>
          <a:bodyPr anchor="ctr" anchorCtr="0"/>
          <a:lstStyle>
            <a:lvl1pPr marL="0" indent="0">
              <a:buNone/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Subject 1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137D05FD-C0CA-B44E-931F-B4D304426F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8972" y="919415"/>
            <a:ext cx="2732588" cy="457200"/>
          </a:xfrm>
        </p:spPr>
        <p:txBody>
          <a:bodyPr anchor="ctr" anchorCtr="0"/>
          <a:lstStyle>
            <a:lvl1pPr marL="0" indent="0">
              <a:buNone/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Subject 2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5D892451-0C23-E347-BB08-238CFF9577C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152900" y="438150"/>
            <a:ext cx="838200" cy="8382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 b="0" i="0">
                <a:latin typeface="Montserrat" pitchFamily="2" charset="77"/>
              </a:defRPr>
            </a:lvl1pPr>
          </a:lstStyle>
          <a:p>
            <a:r>
              <a:rPr lang="en-US"/>
              <a:t>Place Optional Icon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60A99-616C-471C-B38F-676E6BCC70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1495927"/>
            <a:ext cx="2733675" cy="31951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Lorem ipsum </a:t>
            </a:r>
            <a:r>
              <a:rPr lang="en-US" err="1"/>
              <a:t>dolot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0694FFB-686D-42B6-BE49-E9575484E60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37885" y="1495927"/>
            <a:ext cx="2733675" cy="31951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Lorem ipsum</a:t>
            </a:r>
          </a:p>
          <a:p>
            <a:pPr lvl="0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  <a:p>
            <a:pPr lvl="0"/>
            <a:r>
              <a:rPr lang="en-US"/>
              <a:t>Lorem ipsum </a:t>
            </a:r>
            <a:r>
              <a:rPr lang="en-US" err="1"/>
              <a:t>dolot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8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2810F1B-9168-9948-B8BF-14221C6BB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742950"/>
            <a:ext cx="7315200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8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02499-8B03-4249-8BD4-DAAC09134C6C}"/>
              </a:ext>
            </a:extLst>
          </p:cNvPr>
          <p:cNvSpPr txBox="1"/>
          <p:nvPr userDrawn="1"/>
        </p:nvSpPr>
        <p:spPr>
          <a:xfrm>
            <a:off x="228600" y="295692"/>
            <a:ext cx="1143000" cy="212365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3800" b="0" i="0">
                <a:solidFill>
                  <a:schemeClr val="tx1"/>
                </a:solidFill>
                <a:latin typeface="Montserrat" pitchFamily="2" charset="77"/>
                <a:cs typeface="Times New Roman" panose="02020603050405020304" pitchFamily="18" charset="0"/>
              </a:rPr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25975-6953-8D4D-AFFB-24D8A462D3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4126916"/>
            <a:ext cx="7315200" cy="274637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200" b="0" i="0" cap="all" spc="140" baseline="0">
                <a:solidFill>
                  <a:schemeClr val="accent2"/>
                </a:solidFill>
                <a:latin typeface="Montserrat" pitchFamily="2" charset="77"/>
              </a:defRPr>
            </a:lvl1pPr>
            <a:lvl2pPr marL="18288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/>
              <a:t>Attribution here</a:t>
            </a:r>
          </a:p>
        </p:txBody>
      </p:sp>
    </p:spTree>
    <p:extLst>
      <p:ext uri="{BB962C8B-B14F-4D97-AF65-F5344CB8AC3E}">
        <p14:creationId xmlns:p14="http://schemas.microsoft.com/office/powerpoint/2010/main" val="3473978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1D5C5D-9448-8548-9BAA-48FEE0B4F6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algn="ctr">
              <a:defRPr b="0" i="0">
                <a:solidFill>
                  <a:schemeClr val="bg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change image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810F1B-9168-9948-B8BF-14221C6BB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742950"/>
            <a:ext cx="7315200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8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02499-8B03-4249-8BD4-DAAC09134C6C}"/>
              </a:ext>
            </a:extLst>
          </p:cNvPr>
          <p:cNvSpPr txBox="1"/>
          <p:nvPr userDrawn="1"/>
        </p:nvSpPr>
        <p:spPr>
          <a:xfrm>
            <a:off x="228600" y="295692"/>
            <a:ext cx="1143000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>
                <a:solidFill>
                  <a:schemeClr val="tx1"/>
                </a:solidFill>
                <a:latin typeface="Montserrat" pitchFamily="2" charset="77"/>
                <a:cs typeface="Times New Roman" panose="02020603050405020304" pitchFamily="18" charset="0"/>
              </a:rPr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925975-6953-8D4D-AFFB-24D8A462D3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4126916"/>
            <a:ext cx="7315200" cy="274637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200" b="0" i="0" cap="all" spc="140" baseline="0">
                <a:solidFill>
                  <a:schemeClr val="tx1"/>
                </a:solidFill>
                <a:latin typeface="Montserrat" pitchFamily="2" charset="77"/>
              </a:defRPr>
            </a:lvl1pPr>
            <a:lvl2pPr marL="18288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/>
              <a:t>Attribution here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C4E84688-0698-614F-A589-067A07BD08AC}"/>
              </a:ext>
            </a:extLst>
          </p:cNvPr>
          <p:cNvSpPr txBox="1">
            <a:spLocks/>
          </p:cNvSpPr>
          <p:nvPr userDrawn="1"/>
        </p:nvSpPr>
        <p:spPr>
          <a:xfrm>
            <a:off x="6629400" y="4857750"/>
            <a:ext cx="205740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US" sz="550" b="0" i="0" kern="1200" smtClean="0"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Montserrat" pitchFamily="2" charset="77"/>
              </a:rPr>
              <a:t>© 2022 Huron Consulting Group Inc. and affiliates.</a:t>
            </a:r>
          </a:p>
        </p:txBody>
      </p:sp>
    </p:spTree>
    <p:extLst>
      <p:ext uri="{BB962C8B-B14F-4D97-AF65-F5344CB8AC3E}">
        <p14:creationId xmlns:p14="http://schemas.microsoft.com/office/powerpoint/2010/main" val="3838760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2810F1B-9168-9948-B8BF-14221C6BB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742950"/>
            <a:ext cx="5029200" cy="3200400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36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.”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3FC29C-1807-264C-9FBE-F37B7CD464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8000" y="0"/>
            <a:ext cx="2286000" cy="51435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Insert Image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0D8864-93D8-6840-A26D-505F0DFFCC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4400550"/>
            <a:ext cx="5029200" cy="274637"/>
          </a:xfrm>
        </p:spPr>
        <p:txBody>
          <a:bodyPr>
            <a:normAutofit/>
          </a:bodyPr>
          <a:lstStyle>
            <a:lvl1pPr marL="0" indent="0" algn="r">
              <a:buNone/>
              <a:defRPr sz="1200" b="0" i="0" cap="all" spc="140" baseline="0">
                <a:solidFill>
                  <a:schemeClr val="accent5"/>
                </a:solidFill>
                <a:latin typeface="Montserrat" pitchFamily="2" charset="77"/>
              </a:defRPr>
            </a:lvl1pPr>
            <a:lvl2pPr marL="18288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731520" indent="0">
              <a:buNone/>
              <a:defRPr/>
            </a:lvl5pPr>
          </a:lstStyle>
          <a:p>
            <a:pPr lvl="0"/>
            <a:r>
              <a:rPr lang="en-US"/>
              <a:t>Attribution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79D4A-A15E-D846-AF7B-024DAF31A044}"/>
              </a:ext>
            </a:extLst>
          </p:cNvPr>
          <p:cNvSpPr txBox="1"/>
          <p:nvPr userDrawn="1"/>
        </p:nvSpPr>
        <p:spPr>
          <a:xfrm>
            <a:off x="228600" y="295692"/>
            <a:ext cx="1143000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800" b="0" i="0">
                <a:solidFill>
                  <a:schemeClr val="tx1"/>
                </a:solidFill>
                <a:latin typeface="Montserrat" pitchFamily="2" charset="77"/>
                <a:cs typeface="Times New Roman" panose="02020603050405020304" pitchFamily="18" charset="0"/>
              </a:rPr>
              <a:t>“</a:t>
            </a:r>
          </a:p>
        </p:txBody>
      </p:sp>
      <p:sp>
        <p:nvSpPr>
          <p:cNvPr id="11" name="Slide Number Placeholder 16">
            <a:extLst>
              <a:ext uri="{FF2B5EF4-FFF2-40B4-BE49-F238E27FC236}">
                <a16:creationId xmlns:a16="http://schemas.microsoft.com/office/drawing/2014/main" id="{E1D0F298-295B-BB42-8FD5-52452F1DC5FA}"/>
              </a:ext>
            </a:extLst>
          </p:cNvPr>
          <p:cNvSpPr txBox="1">
            <a:spLocks/>
          </p:cNvSpPr>
          <p:nvPr userDrawn="1"/>
        </p:nvSpPr>
        <p:spPr>
          <a:xfrm>
            <a:off x="6629400" y="4857750"/>
            <a:ext cx="205740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US" sz="550" b="0" i="0" kern="1200" smtClean="0"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Montserrat" pitchFamily="2" charset="77"/>
              </a:rPr>
              <a:t>© 2022 Huron Consulting Group Inc. and affiliates.</a:t>
            </a:r>
          </a:p>
        </p:txBody>
      </p:sp>
    </p:spTree>
    <p:extLst>
      <p:ext uri="{BB962C8B-B14F-4D97-AF65-F5344CB8AC3E}">
        <p14:creationId xmlns:p14="http://schemas.microsoft.com/office/powerpoint/2010/main" val="347593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D03DC8-2CB5-2B4B-8F9D-37516263DF14}"/>
              </a:ext>
            </a:extLst>
          </p:cNvPr>
          <p:cNvSpPr/>
          <p:nvPr userDrawn="1"/>
        </p:nvSpPr>
        <p:spPr>
          <a:xfrm>
            <a:off x="0" y="0"/>
            <a:ext cx="9144000" cy="2125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accent1">
                  <a:lumMod val="20000"/>
                  <a:lumOff val="80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810F1B-9168-9948-B8BF-14221C6BB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658" y="285750"/>
            <a:ext cx="2746742" cy="919003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800" b="0" i="0">
                <a:latin typeface="Montserrat" pitchFamily="2" charset="77"/>
              </a:defRPr>
            </a:lvl1pPr>
          </a:lstStyle>
          <a:p>
            <a:r>
              <a:rPr lang="en-US"/>
              <a:t>Employee First </a:t>
            </a:r>
            <a:br>
              <a:rPr lang="en-US"/>
            </a:br>
            <a:r>
              <a:rPr lang="en-US"/>
              <a:t>&amp; Last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69094-ACE1-3E4E-B655-72539F6CE2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39658" y="1394071"/>
            <a:ext cx="2746742" cy="266700"/>
          </a:xfrm>
        </p:spPr>
        <p:txBody>
          <a:bodyPr>
            <a:normAutofit/>
          </a:bodyPr>
          <a:lstStyle>
            <a:lvl1pPr marL="0" indent="0">
              <a:buNone/>
              <a:defRPr sz="1400" b="0" i="0" cap="all" spc="120" baseline="0">
                <a:latin typeface="Montserrat" pitchFamily="2" charset="77"/>
              </a:defRPr>
            </a:lvl1pPr>
            <a:lvl2pPr marL="182880" indent="0">
              <a:buNone/>
              <a:defRPr/>
            </a:lvl2pPr>
          </a:lstStyle>
          <a:p>
            <a:pPr lvl="0"/>
            <a:r>
              <a:rPr lang="en-US"/>
              <a:t>Position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7C5041C-E73B-AB40-B975-71E04AEADE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39659" y="1660771"/>
            <a:ext cx="2746741" cy="225179"/>
          </a:xfrm>
        </p:spPr>
        <p:txBody>
          <a:bodyPr>
            <a:normAutofit/>
          </a:bodyPr>
          <a:lstStyle>
            <a:lvl1pPr marL="0" indent="0">
              <a:buNone/>
              <a:defRPr sz="1200" b="0" i="0" cap="none" spc="0" baseline="0">
                <a:latin typeface="Montserrat" pitchFamily="2" charset="77"/>
              </a:defRPr>
            </a:lvl1pPr>
            <a:lvl2pPr marL="182880" indent="0">
              <a:buNone/>
              <a:defRPr/>
            </a:lvl2pPr>
          </a:lstStyle>
          <a:p>
            <a:pPr lvl="0"/>
            <a:r>
              <a:rPr lang="en-US"/>
              <a:t>Certifications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7A0564-190F-684B-B5F5-44ACA43F02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2286000" cy="21255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1270000" ty="146050" sx="100000" sy="100000" flip="none" algn="br"/>
          </a:blipFill>
        </p:spPr>
        <p:txBody>
          <a:bodyPr anchor="t" anchorCtr="0"/>
          <a:lstStyle>
            <a:lvl1pPr marL="0" indent="0" algn="ctr">
              <a:buNone/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Insert Employee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214F46-CFCF-504A-8CE2-D2131B4FC730}"/>
              </a:ext>
            </a:extLst>
          </p:cNvPr>
          <p:cNvCxnSpPr>
            <a:cxnSpLocks/>
          </p:cNvCxnSpPr>
          <p:nvPr userDrawn="1"/>
        </p:nvCxnSpPr>
        <p:spPr>
          <a:xfrm>
            <a:off x="5943600" y="285750"/>
            <a:ext cx="0" cy="160020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80B7A-00C9-7246-9EA0-0E2270C1F9FF}"/>
              </a:ext>
            </a:extLst>
          </p:cNvPr>
          <p:cNvSpPr/>
          <p:nvPr userDrawn="1"/>
        </p:nvSpPr>
        <p:spPr>
          <a:xfrm>
            <a:off x="0" y="2125512"/>
            <a:ext cx="9144000" cy="182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01A31-471D-BC4A-A155-F5DFCB89BFB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9025" y="376959"/>
            <a:ext cx="2517775" cy="1402216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General value statement about the employee, employee quote, or summary. 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0A18397-E21E-5B45-8FCC-AA2B6595B7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381250"/>
            <a:ext cx="8229600" cy="2400300"/>
          </a:xfrm>
        </p:spPr>
        <p:txBody>
          <a:bodyPr numCol="2" spcCol="365760">
            <a:normAutofit/>
          </a:bodyPr>
          <a:lstStyle>
            <a:lvl1pPr marL="19431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400" b="0" i="0"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/>
            </a:lvl2pPr>
            <a:lvl3pPr marL="56007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/>
            </a:lvl3pPr>
            <a:lvl4pPr marL="742950" indent="-194310">
              <a:buClr>
                <a:schemeClr val="tx1"/>
              </a:buClr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consecteturadipiscingelit</a:t>
            </a:r>
            <a:r>
              <a:rPr lang="en-US"/>
              <a:t>, sed do </a:t>
            </a:r>
            <a:r>
              <a:rPr lang="en-US" err="1"/>
              <a:t>eiusmodtemporincididuntutlabore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r>
              <a:rPr lang="en-US" err="1"/>
              <a:t>Eleifendquamadipiscing</a:t>
            </a:r>
            <a:r>
              <a:rPr lang="en-US"/>
              <a:t> vitae </a:t>
            </a:r>
            <a:r>
              <a:rPr lang="en-US" err="1"/>
              <a:t>proinsagittisnislrhoncusmattis</a:t>
            </a:r>
            <a:r>
              <a:rPr lang="en-US"/>
              <a:t>. </a:t>
            </a:r>
          </a:p>
          <a:p>
            <a:pPr lvl="0"/>
            <a:r>
              <a:rPr lang="en-US"/>
              <a:t>Ipsum dolor sit </a:t>
            </a:r>
            <a:r>
              <a:rPr lang="en-US" err="1"/>
              <a:t>ametconsecteturadipiscingelitduistristique</a:t>
            </a:r>
            <a:r>
              <a:rPr lang="en-US"/>
              <a:t>.</a:t>
            </a:r>
          </a:p>
          <a:p>
            <a:pPr lvl="0"/>
            <a:r>
              <a:rPr lang="en-US" err="1"/>
              <a:t>Commodoelit</a:t>
            </a:r>
            <a:r>
              <a:rPr lang="en-US"/>
              <a:t> at </a:t>
            </a:r>
            <a:r>
              <a:rPr lang="en-US" err="1"/>
              <a:t>imperdiet</a:t>
            </a:r>
            <a:r>
              <a:rPr lang="en-US"/>
              <a:t> dui </a:t>
            </a:r>
            <a:r>
              <a:rPr lang="en-US" err="1"/>
              <a:t>accumsan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.</a:t>
            </a:r>
          </a:p>
          <a:p>
            <a:pPr lvl="0"/>
            <a:r>
              <a:rPr lang="en-US" err="1"/>
              <a:t>Etiamdignissim</a:t>
            </a:r>
            <a:r>
              <a:rPr lang="en-US"/>
              <a:t> diam </a:t>
            </a:r>
            <a:r>
              <a:rPr lang="en-US" err="1"/>
              <a:t>quisenimlobortisscelerisque</a:t>
            </a:r>
            <a:r>
              <a:rPr lang="en-US"/>
              <a:t>.</a:t>
            </a:r>
          </a:p>
          <a:p>
            <a:pPr lvl="1"/>
            <a:r>
              <a:rPr lang="en-US" err="1"/>
              <a:t>Asdfjasdfasfkaskdfjasf</a:t>
            </a:r>
            <a:endParaRPr lang="en-US"/>
          </a:p>
          <a:p>
            <a:pPr lvl="2"/>
            <a:r>
              <a:rPr lang="en-US"/>
              <a:t>Test </a:t>
            </a:r>
            <a:r>
              <a:rPr lang="en-US" err="1"/>
              <a:t>testtest</a:t>
            </a:r>
            <a:endParaRPr lang="en-US"/>
          </a:p>
          <a:p>
            <a:pPr lvl="3"/>
            <a:r>
              <a:rPr lang="en-US"/>
              <a:t>Test </a:t>
            </a:r>
            <a:r>
              <a:rPr lang="en-US" err="1"/>
              <a:t>test</a:t>
            </a:r>
            <a:endParaRPr lang="en-US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9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D03DC8-2CB5-2B4B-8F9D-37516263DF14}"/>
              </a:ext>
            </a:extLst>
          </p:cNvPr>
          <p:cNvSpPr/>
          <p:nvPr userDrawn="1"/>
        </p:nvSpPr>
        <p:spPr>
          <a:xfrm>
            <a:off x="0" y="0"/>
            <a:ext cx="2286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bg1">
                  <a:lumMod val="95000"/>
                </a:schemeClr>
              </a:solidFill>
              <a:latin typeface="Montserrat" pitchFamily="2" charset="7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810F1B-9168-9948-B8BF-14221C6BB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39658" y="285750"/>
            <a:ext cx="5870942" cy="613021"/>
          </a:xfrm>
        </p:spPr>
        <p:txBody>
          <a:bodyPr anchor="ctr" anchorCtr="0">
            <a:normAutofit/>
          </a:bodyPr>
          <a:lstStyle>
            <a:lvl1pPr>
              <a:lnSpc>
                <a:spcPct val="100000"/>
              </a:lnSpc>
              <a:defRPr sz="2400" b="0" i="0">
                <a:latin typeface="Montserrat" pitchFamily="2" charset="77"/>
              </a:defRPr>
            </a:lvl1pPr>
          </a:lstStyle>
          <a:p>
            <a:r>
              <a:rPr lang="en-US"/>
              <a:t>Employee First &amp; Last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69094-ACE1-3E4E-B655-72539F6CE2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1258" y="2352675"/>
            <a:ext cx="1679941" cy="438150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50" baseline="0">
                <a:latin typeface="Montserrat" pitchFamily="2" charset="77"/>
              </a:defRPr>
            </a:lvl1pPr>
            <a:lvl2pPr marL="182880" indent="0">
              <a:buNone/>
              <a:defRPr/>
            </a:lvl2pPr>
          </a:lstStyle>
          <a:p>
            <a:pPr lvl="0"/>
            <a:r>
              <a:rPr lang="en-US"/>
              <a:t>Position Title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7C5041C-E73B-AB40-B975-71E04AEADE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1259" y="2904363"/>
            <a:ext cx="1679941" cy="581787"/>
          </a:xfrm>
        </p:spPr>
        <p:txBody>
          <a:bodyPr>
            <a:normAutofit/>
          </a:bodyPr>
          <a:lstStyle>
            <a:lvl1pPr marL="0" indent="0">
              <a:buNone/>
              <a:defRPr sz="1200" b="0" i="0" cap="none" spc="0" baseline="0">
                <a:latin typeface="Montserrat" pitchFamily="2" charset="77"/>
              </a:defRPr>
            </a:lvl1pPr>
            <a:lvl2pPr marL="182880" indent="0">
              <a:buNone/>
              <a:defRPr/>
            </a:lvl2pPr>
          </a:lstStyle>
          <a:p>
            <a:pPr lvl="0"/>
            <a:r>
              <a:rPr lang="en-US"/>
              <a:t>Certifications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7A0564-190F-684B-B5F5-44ACA43F02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2286000" cy="211455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1270000" ty="146050" sx="100000" sy="100000" flip="none" algn="br"/>
          </a:blipFill>
        </p:spPr>
        <p:txBody>
          <a:bodyPr anchor="t" anchorCtr="0"/>
          <a:lstStyle>
            <a:lvl1pPr marL="0" indent="0" algn="ctr">
              <a:buNone/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Insert Employee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97C7E-707C-CC4D-B91A-DEAEB276820D}"/>
              </a:ext>
            </a:extLst>
          </p:cNvPr>
          <p:cNvSpPr/>
          <p:nvPr userDrawn="1"/>
        </p:nvSpPr>
        <p:spPr>
          <a:xfrm>
            <a:off x="0" y="5125212"/>
            <a:ext cx="2286000" cy="182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6AA62633-51A1-1C44-9C5B-BFDE3948A7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9658" y="1047750"/>
            <a:ext cx="5947142" cy="3810000"/>
          </a:xfrm>
        </p:spPr>
        <p:txBody>
          <a:bodyPr numCol="2" spcCol="365760">
            <a:normAutofit/>
          </a:bodyPr>
          <a:lstStyle>
            <a:lvl1pPr marL="19431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lang="en-US" sz="1100" b="0" i="0" smtClean="0">
                <a:effectLst/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2pPr>
            <a:lvl3pPr marL="56007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3pPr>
            <a:lvl4pPr marL="742950" indent="-194310"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Montserrat" panose="00000500000000000000" pitchFamily="2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Est </a:t>
            </a:r>
            <a:r>
              <a:rPr lang="en-US" err="1"/>
              <a:t>ultricies</a:t>
            </a:r>
            <a:r>
              <a:rPr lang="en-US"/>
              <a:t> integer </a:t>
            </a:r>
            <a:r>
              <a:rPr lang="en-US" err="1"/>
              <a:t>quis</a:t>
            </a:r>
            <a:r>
              <a:rPr lang="en-US"/>
              <a:t> auctor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r>
              <a:rPr lang="en-US" err="1"/>
              <a:t>Commodo</a:t>
            </a:r>
            <a:r>
              <a:rPr lang="en-US"/>
              <a:t> sed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vitae </a:t>
            </a:r>
            <a:r>
              <a:rPr lang="en-US" err="1"/>
              <a:t>elementum</a:t>
            </a:r>
            <a:r>
              <a:rPr lang="en-US"/>
              <a:t>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0"/>
            <a:r>
              <a:rPr lang="en-US"/>
              <a:t>Est </a:t>
            </a:r>
            <a:r>
              <a:rPr lang="en-US" err="1"/>
              <a:t>ultricies</a:t>
            </a:r>
            <a:r>
              <a:rPr lang="en-US"/>
              <a:t> integer </a:t>
            </a:r>
            <a:r>
              <a:rPr lang="en-US" err="1"/>
              <a:t>quis</a:t>
            </a:r>
            <a:r>
              <a:rPr lang="en-US"/>
              <a:t> auctor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0"/>
            <a:r>
              <a:rPr lang="en-US" err="1"/>
              <a:t>Commodo</a:t>
            </a:r>
            <a:r>
              <a:rPr lang="en-US"/>
              <a:t> sed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vitae </a:t>
            </a:r>
            <a:r>
              <a:rPr lang="en-US" err="1"/>
              <a:t>elementum</a:t>
            </a:r>
            <a:r>
              <a:rPr lang="en-US"/>
              <a:t>.</a:t>
            </a:r>
          </a:p>
          <a:p>
            <a:pPr lvl="1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  <a:p>
            <a:pPr lvl="4"/>
            <a:r>
              <a:rPr lang="en-US"/>
              <a:t>Est </a:t>
            </a:r>
            <a:r>
              <a:rPr lang="en-US" err="1"/>
              <a:t>ultricies</a:t>
            </a:r>
            <a:r>
              <a:rPr lang="en-US"/>
              <a:t> integer </a:t>
            </a:r>
            <a:r>
              <a:rPr lang="en-US" err="1"/>
              <a:t>quis</a:t>
            </a:r>
            <a:r>
              <a:rPr lang="en-US"/>
              <a:t> auctor </a:t>
            </a:r>
            <a:r>
              <a:rPr lang="en-US" err="1"/>
              <a:t>elit</a:t>
            </a:r>
            <a:r>
              <a:rPr lang="en-US"/>
              <a:t>. </a:t>
            </a:r>
          </a:p>
          <a:p>
            <a:pPr lvl="3"/>
            <a:r>
              <a:rPr lang="en-US" err="1"/>
              <a:t>Commodo</a:t>
            </a:r>
            <a:r>
              <a:rPr lang="en-US"/>
              <a:t> sed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fringilla</a:t>
            </a:r>
            <a:r>
              <a:rPr lang="en-US"/>
              <a:t>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Sapien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vitae </a:t>
            </a:r>
            <a:r>
              <a:rPr lang="en-US" err="1"/>
              <a:t>elementum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9323256-E386-5848-9E7A-820684C6DA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259" y="3580638"/>
            <a:ext cx="1679941" cy="1277111"/>
          </a:xfrm>
        </p:spPr>
        <p:txBody>
          <a:bodyPr>
            <a:normAutofit/>
          </a:bodyPr>
          <a:lstStyle>
            <a:lvl1pPr marL="0" indent="0">
              <a:spcBef>
                <a:spcPts val="400"/>
              </a:spcBef>
              <a:buNone/>
              <a:defRPr sz="1200" b="0" i="0" cap="none" spc="0" baseline="0">
                <a:latin typeface="Montserrat" pitchFamily="2" charset="77"/>
              </a:defRPr>
            </a:lvl1pPr>
            <a:lvl2pPr marL="182880" indent="0">
              <a:buNone/>
              <a:defRPr/>
            </a:lvl2pPr>
          </a:lstStyle>
          <a:p>
            <a:pPr lvl="0"/>
            <a:r>
              <a:rPr lang="en-US"/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534856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440">
          <p15:clr>
            <a:srgbClr val="FBAE40"/>
          </p15:clr>
        </p15:guide>
        <p15:guide id="4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87556-5CF9-C44C-BBCA-5C457F5540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7200" y="3076194"/>
            <a:ext cx="1828800" cy="914400"/>
          </a:xfrm>
          <a:solidFill>
            <a:schemeClr val="bg1">
              <a:lumMod val="95000"/>
            </a:schemeClr>
          </a:solidFill>
        </p:spPr>
        <p:txBody>
          <a:bodyPr lIns="91440" tIns="91440" rIns="45720" bIns="91440" anchor="ctr" anchorCtr="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  <a:lvl2pPr marL="18288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75DE837-1DB6-0C41-B57C-F14C6EEAAF5D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457200" y="1243584"/>
            <a:ext cx="1828800" cy="18288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1016000" ty="190500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D97AACF-A0C6-0241-BC1E-2FA8004197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93848" y="3076194"/>
            <a:ext cx="1828800" cy="914400"/>
          </a:xfrm>
          <a:solidFill>
            <a:schemeClr val="bg1">
              <a:lumMod val="95000"/>
            </a:schemeClr>
          </a:solidFill>
        </p:spPr>
        <p:txBody>
          <a:bodyPr lIns="91440" tIns="91440" rIns="45720" bIns="91440" anchor="ctr" anchorCtr="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  <a:lvl2pPr marL="18288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4AAAD7BA-9AE5-C54B-8AFE-5AE3B97CC962}"/>
              </a:ext>
            </a:extLst>
          </p:cNvPr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2597149" y="1243584"/>
            <a:ext cx="1828800" cy="18288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1016000" ty="190500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FF045F72-5E83-0641-93D8-D524A24745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27448" y="3076194"/>
            <a:ext cx="1828800" cy="914400"/>
          </a:xfrm>
          <a:solidFill>
            <a:schemeClr val="bg1">
              <a:lumMod val="95000"/>
            </a:schemeClr>
          </a:solidFill>
        </p:spPr>
        <p:txBody>
          <a:bodyPr lIns="91440" tIns="91440" rIns="45720" bIns="91440" anchor="ctr" anchorCtr="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  <a:lvl2pPr marL="18288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91F135A6-249F-9A4D-97D0-B4A0A82C1D92}"/>
              </a:ext>
            </a:extLst>
          </p:cNvPr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4728972" y="1243584"/>
            <a:ext cx="1828800" cy="18288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1016000" ty="190500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4CECC44-4E82-784E-A87D-0C98DF29DB9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867144" y="3076194"/>
            <a:ext cx="1828800" cy="914400"/>
          </a:xfrm>
          <a:solidFill>
            <a:schemeClr val="bg1">
              <a:lumMod val="95000"/>
            </a:schemeClr>
          </a:solidFill>
        </p:spPr>
        <p:txBody>
          <a:bodyPr lIns="91440" tIns="91440" rIns="45720" bIns="91440" anchor="ctr" anchorCtr="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  <a:lvl2pPr marL="18288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DE5B2D7D-5F43-944F-9863-7817D53DCFD7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6867144" y="1243584"/>
            <a:ext cx="1828800" cy="18288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1016000" ty="190500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5F6765-77BB-4845-8D55-9CD7C3261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9074"/>
            <a:ext cx="8229600" cy="658368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Project Team</a:t>
            </a:r>
          </a:p>
        </p:txBody>
      </p:sp>
    </p:spTree>
    <p:extLst>
      <p:ext uri="{BB962C8B-B14F-4D97-AF65-F5344CB8AC3E}">
        <p14:creationId xmlns:p14="http://schemas.microsoft.com/office/powerpoint/2010/main" val="3897410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A">
            <a:extLst>
              <a:ext uri="{FF2B5EF4-FFF2-40B4-BE49-F238E27FC236}">
                <a16:creationId xmlns:a16="http://schemas.microsoft.com/office/drawing/2014/main" id="{136A17A8-7D4C-4244-AF6F-3C3260BE31E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78155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bIns="914400" anchor="b" anchorCtr="0">
            <a:normAutofit/>
          </a:bodyPr>
          <a:lstStyle>
            <a:lvl1pPr algn="ctr">
              <a:defRPr sz="1000" b="0" i="0" cap="none" spc="0" baseline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media icon in center to change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F0EEC-F807-4547-9F01-447CF223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5" y="1200150"/>
            <a:ext cx="5478076" cy="1447800"/>
          </a:xfrm>
        </p:spPr>
        <p:txBody>
          <a:bodyPr anchor="b" anchorCtr="0">
            <a:normAutofit/>
          </a:bodyPr>
          <a:lstStyle>
            <a:lvl1pPr>
              <a:defRPr sz="38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Object B">
            <a:extLst>
              <a:ext uri="{FF2B5EF4-FFF2-40B4-BE49-F238E27FC236}">
                <a16:creationId xmlns:a16="http://schemas.microsoft.com/office/drawing/2014/main" id="{96018492-3F95-CB4D-9ED5-7C1E636F4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612" y="2917932"/>
            <a:ext cx="5478076" cy="644418"/>
          </a:xfrm>
        </p:spPr>
        <p:txBody>
          <a:bodyPr>
            <a:normAutofit/>
          </a:bodyPr>
          <a:lstStyle>
            <a:lvl1pPr>
              <a:defRPr sz="1400" b="0" i="0" cap="none" baseline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add optional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7E7DC-E183-7449-B6D3-CD17D17EFA36}"/>
              </a:ext>
            </a:extLst>
          </p:cNvPr>
          <p:cNvSpPr/>
          <p:nvPr userDrawn="1"/>
        </p:nvSpPr>
        <p:spPr>
          <a:xfrm>
            <a:off x="0" y="4780332"/>
            <a:ext cx="9144000" cy="3619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4187CE2D-B950-C94A-BFE0-2AF1B2A8EBBA}"/>
              </a:ext>
            </a:extLst>
          </p:cNvPr>
          <p:cNvSpPr txBox="1"/>
          <p:nvPr userDrawn="1"/>
        </p:nvSpPr>
        <p:spPr>
          <a:xfrm>
            <a:off x="6533029" y="4781550"/>
            <a:ext cx="2153771" cy="3643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/>
            <a:r>
              <a:rPr lang="en-US" sz="900" b="0" i="0" u="none" baseline="0" err="1">
                <a:solidFill>
                  <a:schemeClr val="bg1"/>
                </a:solidFill>
                <a:latin typeface="Montserrat" pitchFamily="2" charset="77"/>
              </a:rPr>
              <a:t>huronconsultinggroup.com</a:t>
            </a:r>
            <a:endParaRPr lang="en-US" sz="900" b="0" i="0" u="none" baseline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B085C9E2-2B91-0046-B7E0-F9CEE11BB12A}"/>
              </a:ext>
            </a:extLst>
          </p:cNvPr>
          <p:cNvSpPr txBox="1">
            <a:spLocks/>
          </p:cNvSpPr>
          <p:nvPr userDrawn="1"/>
        </p:nvSpPr>
        <p:spPr>
          <a:xfrm>
            <a:off x="465525" y="4785889"/>
            <a:ext cx="3086100" cy="35083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 cap="all" spc="1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1C10B-C8A8-3748-B4BA-136051278F78}" type="datetime4">
              <a:rPr lang="en-US" b="0" i="0" smtClean="0">
                <a:latin typeface="Montserrat" pitchFamily="2" charset="77"/>
              </a:rPr>
              <a:t>January 12, 2023</a:t>
            </a:fld>
            <a:endParaRPr lang="en-US" b="0" i="0">
              <a:latin typeface="Montserrat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A419E4-5F40-26F0-9B78-DE43B431BE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2091" y="329046"/>
            <a:ext cx="449914" cy="543292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25C943C7-82E3-9D66-26DF-A651714D257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26261" y="4869789"/>
            <a:ext cx="180825" cy="182880"/>
          </a:xfrm>
          <a:prstGeom prst="rect">
            <a:avLst/>
          </a:prstGeom>
        </p:spPr>
      </p:pic>
      <p:pic>
        <p:nvPicPr>
          <p:cNvPr id="17" name="Picture 16" descr="A picture containing bird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9068D14E-5FD4-BB12-B2CC-77A76294472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65139" y="4869789"/>
            <a:ext cx="182880" cy="182880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F1BAF3FB-5AD6-879D-F822-CE31FA9BD5D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704017" y="4869789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068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4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F1CAF7E-5F13-3E48-AA3D-293A418D5E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1253771"/>
            <a:ext cx="2286000" cy="1371600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9F2D073-367C-504F-8B32-129F53C4F26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200" y="1253771"/>
            <a:ext cx="1371600" cy="13716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254000" ty="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FBCFED4-F3FF-F74F-8210-0C26BC95B9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28800" y="3047238"/>
            <a:ext cx="2286000" cy="1371600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C57B93E4-4622-6A40-8C54-F08D9BDE7A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" y="3047238"/>
            <a:ext cx="1371600" cy="13716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254000" ty="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0DCAE8A-7A25-D64E-BD90-C2440FDC24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09944" y="1253771"/>
            <a:ext cx="2286000" cy="1371600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EEFFECBE-20FF-744F-B5DC-0FA74DF3AF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38344" y="1253771"/>
            <a:ext cx="1371600" cy="13716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254000" ty="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711D0530-181B-CA4D-B7E1-B250E3DA6A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09944" y="3047238"/>
            <a:ext cx="2286000" cy="1371600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EE71E3B-DF2D-9149-94F6-35885BE39D0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38344" y="3047238"/>
            <a:ext cx="1371600" cy="13716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254000" ty="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079DEC-1158-4E42-B8C4-7692FA8531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9074"/>
            <a:ext cx="8229600" cy="658368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Project Team</a:t>
            </a:r>
          </a:p>
        </p:txBody>
      </p:sp>
    </p:spTree>
    <p:extLst>
      <p:ext uri="{BB962C8B-B14F-4D97-AF65-F5344CB8AC3E}">
        <p14:creationId xmlns:p14="http://schemas.microsoft.com/office/powerpoint/2010/main" val="3805104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-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374D04B-A074-DB4A-983C-6C766D7FEC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71600" y="1294638"/>
            <a:ext cx="1600200" cy="891633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D4DC9477-F536-0142-9F4F-66F10469D2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200" y="1294638"/>
            <a:ext cx="914400" cy="8961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527050" ty="46355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357D5510-2190-9447-BC6E-F131E971C3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71600" y="2441829"/>
            <a:ext cx="1600200" cy="891633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51D4871F-AA13-5545-9C19-1CE538BF5F1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0" y="2441829"/>
            <a:ext cx="914400" cy="8961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527050" ty="46355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D451B761-CAF0-C747-B010-0065381094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1600" y="3589020"/>
            <a:ext cx="1600200" cy="891633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50AF21CB-86F3-CE4F-AE8C-B5D7963C738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57200" y="3589020"/>
            <a:ext cx="914400" cy="8961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527050" ty="46355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74576D2-78A8-9245-B745-24C5CBDC11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7456" y="1294638"/>
            <a:ext cx="1600200" cy="891633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4">
            <a:extLst>
              <a:ext uri="{FF2B5EF4-FFF2-40B4-BE49-F238E27FC236}">
                <a16:creationId xmlns:a16="http://schemas.microsoft.com/office/drawing/2014/main" id="{982FC854-457E-344E-9A0F-1E7A6E643A0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163056" y="1294638"/>
            <a:ext cx="914400" cy="8961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527050" ty="46355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55FF1E00-B3CA-7D46-801D-9DCD37E6487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077456" y="2441829"/>
            <a:ext cx="1600200" cy="891633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Picture Placeholder 4">
            <a:extLst>
              <a:ext uri="{FF2B5EF4-FFF2-40B4-BE49-F238E27FC236}">
                <a16:creationId xmlns:a16="http://schemas.microsoft.com/office/drawing/2014/main" id="{ADE194D1-AED9-824C-8A88-535DCFB46F2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163056" y="2441829"/>
            <a:ext cx="914400" cy="8961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527050" ty="46355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8E8269B-1735-CC48-BA70-9E8F7A470F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077456" y="3589020"/>
            <a:ext cx="1600200" cy="891633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Picture Placeholder 4">
            <a:extLst>
              <a:ext uri="{FF2B5EF4-FFF2-40B4-BE49-F238E27FC236}">
                <a16:creationId xmlns:a16="http://schemas.microsoft.com/office/drawing/2014/main" id="{2BADF99D-8982-2346-87C8-7BE5E73E02E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3056" y="3589020"/>
            <a:ext cx="914400" cy="8961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527050" ty="46355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64762B7A-90C3-0C4D-916C-F68A21F4723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4528" y="1294638"/>
            <a:ext cx="1600200" cy="891633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Picture Placeholder 4">
            <a:extLst>
              <a:ext uri="{FF2B5EF4-FFF2-40B4-BE49-F238E27FC236}">
                <a16:creationId xmlns:a16="http://schemas.microsoft.com/office/drawing/2014/main" id="{F8077EF3-CF52-A649-8293-D2828C98482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10128" y="1294638"/>
            <a:ext cx="914400" cy="8961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527050" ty="46355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FBFC5BCA-7BBC-6A4A-A80B-A4462300911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224528" y="2441829"/>
            <a:ext cx="1600200" cy="891633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Picture Placeholder 4">
            <a:extLst>
              <a:ext uri="{FF2B5EF4-FFF2-40B4-BE49-F238E27FC236}">
                <a16:creationId xmlns:a16="http://schemas.microsoft.com/office/drawing/2014/main" id="{993AB230-2EE6-764E-AD54-6331C65704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310128" y="2441829"/>
            <a:ext cx="914400" cy="8961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527050" ty="46355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8F6523BE-318F-094E-8D8F-8293977828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224528" y="3589020"/>
            <a:ext cx="1600200" cy="891633"/>
          </a:xfr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91440" tIns="91440" rIns="45720" bIns="91440">
            <a:normAutofit/>
          </a:bodyPr>
          <a:lstStyle>
            <a:lvl1pPr marL="0" indent="0">
              <a:spcBef>
                <a:spcPts val="500"/>
              </a:spcBef>
              <a:buNone/>
              <a:defRPr sz="1200" b="0" i="0"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Picture Placeholder 4">
            <a:extLst>
              <a:ext uri="{FF2B5EF4-FFF2-40B4-BE49-F238E27FC236}">
                <a16:creationId xmlns:a16="http://schemas.microsoft.com/office/drawing/2014/main" id="{A9291271-D4A8-F449-85CE-941CCD66B97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310128" y="3589020"/>
            <a:ext cx="914400" cy="896112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527050" ty="463550" sx="100000" sy="100000" flip="none" algn="br"/>
          </a:blipFill>
          <a:ln w="12700"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050" b="0" i="0">
                <a:latin typeface="Montserrat" pitchFamily="2" charset="77"/>
              </a:defRPr>
            </a:lvl1pPr>
          </a:lstStyle>
          <a:p>
            <a:r>
              <a:rPr lang="en-US"/>
              <a:t>Click to Insert Bio Photo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DC060F-CCC6-CF48-9076-E9D83D07A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9074"/>
            <a:ext cx="8229600" cy="658368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Project Team</a:t>
            </a:r>
          </a:p>
        </p:txBody>
      </p:sp>
    </p:spTree>
    <p:extLst>
      <p:ext uri="{BB962C8B-B14F-4D97-AF65-F5344CB8AC3E}">
        <p14:creationId xmlns:p14="http://schemas.microsoft.com/office/powerpoint/2010/main" val="374252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1CCFDE-D3F2-7748-BADA-3D58EE9DE47B}"/>
              </a:ext>
            </a:extLst>
          </p:cNvPr>
          <p:cNvSpPr/>
          <p:nvPr userDrawn="1"/>
        </p:nvSpPr>
        <p:spPr>
          <a:xfrm>
            <a:off x="533400" y="1504950"/>
            <a:ext cx="8610600" cy="3638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Montserrat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630B91-AD54-1144-9B03-E288C8B03A24}"/>
              </a:ext>
            </a:extLst>
          </p:cNvPr>
          <p:cNvSpPr/>
          <p:nvPr userDrawn="1"/>
        </p:nvSpPr>
        <p:spPr>
          <a:xfrm>
            <a:off x="457200" y="1504950"/>
            <a:ext cx="76200" cy="363855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>
              <a:latin typeface="Montserrat" pitchFamily="2" charset="77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305232-F2C1-A147-8EC1-075ECAE8B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1733550"/>
            <a:ext cx="2438400" cy="3048000"/>
          </a:xfrm>
        </p:spPr>
        <p:txBody>
          <a:bodyPr numCol="1" spcCol="365760">
            <a:normAutofit/>
          </a:bodyPr>
          <a:lstStyle>
            <a:lvl1pPr marL="19431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2pPr>
            <a:lvl3pPr marL="56007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3pPr>
            <a:lvl4pPr marL="742950" indent="-194310"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consecteturadipiscingelit</a:t>
            </a:r>
            <a:r>
              <a:rPr lang="en-US"/>
              <a:t>, sed do </a:t>
            </a:r>
            <a:r>
              <a:rPr lang="en-US" err="1"/>
              <a:t>eiusmodtemporincididuntutlabore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1"/>
            <a:r>
              <a:rPr lang="en-US" err="1"/>
              <a:t>Eleifendquamadipiscing</a:t>
            </a:r>
            <a:r>
              <a:rPr lang="en-US"/>
              <a:t> vitae </a:t>
            </a:r>
            <a:r>
              <a:rPr lang="en-US" err="1"/>
              <a:t>proinsagittisnislrhoncusmattis</a:t>
            </a:r>
            <a:r>
              <a:rPr lang="en-US"/>
              <a:t>. </a:t>
            </a:r>
          </a:p>
          <a:p>
            <a:pPr lvl="1"/>
            <a:r>
              <a:rPr lang="en-US"/>
              <a:t>Ipsum dolor sit </a:t>
            </a:r>
            <a:r>
              <a:rPr lang="en-US" err="1"/>
              <a:t>ametconsecteturadipiscingelitduistristique</a:t>
            </a:r>
            <a:r>
              <a:rPr lang="en-US"/>
              <a:t>.</a:t>
            </a:r>
          </a:p>
          <a:p>
            <a:pPr lvl="2"/>
            <a:r>
              <a:rPr lang="en-US" err="1"/>
              <a:t>Jggjhgjhgjhgjhgjhg</a:t>
            </a:r>
            <a:endParaRPr lang="en-US"/>
          </a:p>
          <a:p>
            <a:pPr lvl="3"/>
            <a:r>
              <a:rPr lang="en-US"/>
              <a:t>test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9D4CDD0-9699-BF4B-B441-93DB267FC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65830" y="1733550"/>
            <a:ext cx="2438400" cy="3048000"/>
          </a:xfrm>
        </p:spPr>
        <p:txBody>
          <a:bodyPr numCol="1" spcCol="365760">
            <a:normAutofit/>
          </a:bodyPr>
          <a:lstStyle>
            <a:lvl1pPr marL="19431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2pPr>
            <a:lvl3pPr marL="56007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3pPr>
            <a:lvl4pPr marL="742950" indent="-194310"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consecteturadipiscingelit</a:t>
            </a:r>
            <a:r>
              <a:rPr lang="en-US"/>
              <a:t>, sed do </a:t>
            </a:r>
            <a:r>
              <a:rPr lang="en-US" err="1"/>
              <a:t>eiusmodtemporincididuntutlabore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1"/>
            <a:r>
              <a:rPr lang="en-US" err="1"/>
              <a:t>Eleifendquamadipiscing</a:t>
            </a:r>
            <a:r>
              <a:rPr lang="en-US"/>
              <a:t> vitae </a:t>
            </a:r>
            <a:r>
              <a:rPr lang="en-US" err="1"/>
              <a:t>proinsagittisnislrhoncusmattis</a:t>
            </a:r>
            <a:r>
              <a:rPr lang="en-US"/>
              <a:t>. </a:t>
            </a:r>
          </a:p>
          <a:p>
            <a:pPr lvl="1"/>
            <a:r>
              <a:rPr lang="en-US"/>
              <a:t>Ipsum dolor sit </a:t>
            </a:r>
            <a:r>
              <a:rPr lang="en-US" err="1"/>
              <a:t>ametconsecteturadipiscingelitduistristique</a:t>
            </a:r>
            <a:r>
              <a:rPr lang="en-US"/>
              <a:t>.</a:t>
            </a:r>
          </a:p>
          <a:p>
            <a:pPr lvl="2"/>
            <a:r>
              <a:rPr lang="en-US" err="1"/>
              <a:t>Jggjhgjhgjhgjhgjhg</a:t>
            </a:r>
            <a:endParaRPr lang="en-US"/>
          </a:p>
          <a:p>
            <a:pPr lvl="3"/>
            <a:r>
              <a:rPr lang="en-US"/>
              <a:t>test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D1C6F0F-DB78-B242-AD60-465EF9562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5860" y="1733550"/>
            <a:ext cx="2438400" cy="3048000"/>
          </a:xfrm>
        </p:spPr>
        <p:txBody>
          <a:bodyPr numCol="1" spcCol="365760">
            <a:normAutofit/>
          </a:bodyPr>
          <a:lstStyle>
            <a:lvl1pPr marL="19431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2pPr>
            <a:lvl3pPr marL="56007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Montserrat" panose="00000500000000000000" pitchFamily="2" charset="0"/>
              <a:buChar char="•"/>
              <a:tabLst/>
              <a:defRPr sz="1100" b="0" i="0">
                <a:latin typeface="Montserrat" pitchFamily="2" charset="77"/>
              </a:defRPr>
            </a:lvl3pPr>
            <a:lvl4pPr marL="742950" indent="-194310">
              <a:buFont typeface="Montserrat" panose="00000500000000000000" pitchFamily="2" charset="0"/>
              <a:buChar char="•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consecteturadipiscingelit</a:t>
            </a:r>
            <a:r>
              <a:rPr lang="en-US"/>
              <a:t>, sed do </a:t>
            </a:r>
            <a:r>
              <a:rPr lang="en-US" err="1"/>
              <a:t>eiusmodtemporincididuntutlabore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1"/>
            <a:r>
              <a:rPr lang="en-US" err="1"/>
              <a:t>Eleifendquamadipiscing</a:t>
            </a:r>
            <a:r>
              <a:rPr lang="en-US"/>
              <a:t> vitae </a:t>
            </a:r>
            <a:r>
              <a:rPr lang="en-US" err="1"/>
              <a:t>proinsagittisnislrhoncusmattis</a:t>
            </a:r>
            <a:r>
              <a:rPr lang="en-US"/>
              <a:t>. </a:t>
            </a:r>
          </a:p>
          <a:p>
            <a:pPr lvl="1"/>
            <a:r>
              <a:rPr lang="en-US"/>
              <a:t>Ipsum dolor sit </a:t>
            </a:r>
            <a:r>
              <a:rPr lang="en-US" err="1"/>
              <a:t>ametconsecteturadipiscingelitduistristique</a:t>
            </a:r>
            <a:r>
              <a:rPr lang="en-US"/>
              <a:t>.</a:t>
            </a:r>
          </a:p>
          <a:p>
            <a:pPr lvl="2"/>
            <a:r>
              <a:rPr lang="en-US" err="1"/>
              <a:t>Jggjhgjhgjhgjhgjhg</a:t>
            </a:r>
            <a:endParaRPr lang="en-US"/>
          </a:p>
          <a:p>
            <a:pPr lvl="3"/>
            <a:r>
              <a:rPr lang="en-US"/>
              <a:t>test</a:t>
            </a:r>
          </a:p>
        </p:txBody>
      </p:sp>
      <p:sp>
        <p:nvSpPr>
          <p:cNvPr id="13" name="Subtitle">
            <a:extLst>
              <a:ext uri="{FF2B5EF4-FFF2-40B4-BE49-F238E27FC236}">
                <a16:creationId xmlns:a16="http://schemas.microsoft.com/office/drawing/2014/main" id="{5101D247-5DD8-B744-BFA9-F9430797882A}"/>
              </a:ext>
            </a:extLst>
          </p:cNvPr>
          <p:cNvSpPr>
            <a:spLocks noGrp="1"/>
          </p:cNvSpPr>
          <p:nvPr>
            <p:ph type="subTitle" sz="quarter" idx="17" hasCustomPrompt="1"/>
          </p:nvPr>
        </p:nvSpPr>
        <p:spPr>
          <a:xfrm>
            <a:off x="457200" y="1065750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4228D28-2BE6-9A45-844F-99140253A3CA}"/>
              </a:ext>
            </a:extLst>
          </p:cNvPr>
          <p:cNvSpPr txBox="1">
            <a:spLocks/>
          </p:cNvSpPr>
          <p:nvPr userDrawn="1"/>
        </p:nvSpPr>
        <p:spPr>
          <a:xfrm>
            <a:off x="6629400" y="4857750"/>
            <a:ext cx="205740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US" sz="550" b="0" i="0" kern="1200" smtClean="0"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Montserrat" pitchFamily="2" charset="77"/>
              </a:rPr>
              <a:t>© 2022 Huron Consulting Group Inc. and affiliates.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23E0492-5118-0842-8016-13BF83BB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656676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829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6A17A8-7D4C-4244-AF6F-3C3260BE31E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78155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bIns="914400" anchor="b" anchorCtr="0">
            <a:normAutofit/>
          </a:bodyPr>
          <a:lstStyle>
            <a:lvl1pPr algn="ctr">
              <a:defRPr sz="1000" b="0" i="0" cap="none" spc="0" baseline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media icon in center to change image</a:t>
            </a:r>
          </a:p>
        </p:txBody>
      </p:sp>
      <p:sp>
        <p:nvSpPr>
          <p:cNvPr id="2" name="Object A">
            <a:extLst>
              <a:ext uri="{FF2B5EF4-FFF2-40B4-BE49-F238E27FC236}">
                <a16:creationId xmlns:a16="http://schemas.microsoft.com/office/drawing/2014/main" id="{5FBF0EEC-F807-4547-9F01-447CF223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5" y="1200150"/>
            <a:ext cx="5478076" cy="1447800"/>
          </a:xfrm>
        </p:spPr>
        <p:txBody>
          <a:bodyPr anchor="b" anchorCtr="0">
            <a:normAutofit/>
          </a:bodyPr>
          <a:lstStyle>
            <a:lvl1pPr>
              <a:defRPr sz="38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Object B">
            <a:extLst>
              <a:ext uri="{FF2B5EF4-FFF2-40B4-BE49-F238E27FC236}">
                <a16:creationId xmlns:a16="http://schemas.microsoft.com/office/drawing/2014/main" id="{96018492-3F95-CB4D-9ED5-7C1E636F4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612" y="2917932"/>
            <a:ext cx="5478076" cy="644418"/>
          </a:xfrm>
        </p:spPr>
        <p:txBody>
          <a:bodyPr>
            <a:normAutofit/>
          </a:bodyPr>
          <a:lstStyle>
            <a:lvl1pPr>
              <a:defRPr sz="1400" b="0" i="0" cap="none" baseline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add optional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7E7DC-E183-7449-B6D3-CD17D17EFA36}"/>
              </a:ext>
            </a:extLst>
          </p:cNvPr>
          <p:cNvSpPr/>
          <p:nvPr userDrawn="1"/>
        </p:nvSpPr>
        <p:spPr>
          <a:xfrm>
            <a:off x="0" y="4780332"/>
            <a:ext cx="9144000" cy="3619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4187CE2D-B950-C94A-BFE0-2AF1B2A8EBBA}"/>
              </a:ext>
            </a:extLst>
          </p:cNvPr>
          <p:cNvSpPr txBox="1"/>
          <p:nvPr userDrawn="1"/>
        </p:nvSpPr>
        <p:spPr>
          <a:xfrm>
            <a:off x="6533029" y="4781550"/>
            <a:ext cx="2153771" cy="3643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/>
            <a:r>
              <a:rPr lang="en-US" sz="900" b="0" i="0" u="none" baseline="0" err="1">
                <a:solidFill>
                  <a:schemeClr val="bg1"/>
                </a:solidFill>
                <a:latin typeface="Montserrat" pitchFamily="2" charset="77"/>
              </a:rPr>
              <a:t>huronconsultinggroup.com</a:t>
            </a:r>
            <a:endParaRPr lang="en-US" sz="900" b="0" i="0" u="none" baseline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B085C9E2-2B91-0046-B7E0-F9CEE11BB12A}"/>
              </a:ext>
            </a:extLst>
          </p:cNvPr>
          <p:cNvSpPr txBox="1">
            <a:spLocks/>
          </p:cNvSpPr>
          <p:nvPr userDrawn="1"/>
        </p:nvSpPr>
        <p:spPr>
          <a:xfrm>
            <a:off x="465525" y="4785889"/>
            <a:ext cx="3086100" cy="35083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 cap="all" spc="1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1C10B-C8A8-3748-B4BA-136051278F78}" type="datetime4">
              <a:rPr lang="en-US" b="0" i="0" smtClean="0">
                <a:latin typeface="Montserrat" pitchFamily="2" charset="77"/>
              </a:rPr>
              <a:t>January 12, 2023</a:t>
            </a:fld>
            <a:endParaRPr lang="en-US" b="0" i="0">
              <a:latin typeface="Montserrat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6FE1E3-C2EB-B289-FB9B-328B9E8C1A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2091" y="329046"/>
            <a:ext cx="449914" cy="543292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F155D16F-A30F-194E-DD70-BAE1A843141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26261" y="4869789"/>
            <a:ext cx="180825" cy="182880"/>
          </a:xfrm>
          <a:prstGeom prst="rect">
            <a:avLst/>
          </a:prstGeom>
        </p:spPr>
      </p:pic>
      <p:pic>
        <p:nvPicPr>
          <p:cNvPr id="18" name="Picture 17" descr="A picture containing bird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79ABCE0C-DA15-3362-A3D6-EEF96BF89DE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65139" y="4869789"/>
            <a:ext cx="182880" cy="182880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F442DC19-C51E-D9DC-3274-BEF6A166647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704017" y="4869789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915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6A17A8-7D4C-4244-AF6F-3C3260BE31E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478155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bIns="914400" anchor="b" anchorCtr="0">
            <a:normAutofit/>
          </a:bodyPr>
          <a:lstStyle>
            <a:lvl1pPr algn="ctr">
              <a:defRPr sz="1000" b="0" i="0" cap="none" spc="0" baseline="0">
                <a:solidFill>
                  <a:schemeClr val="accent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media icon in center to change image</a:t>
            </a:r>
          </a:p>
        </p:txBody>
      </p:sp>
      <p:sp>
        <p:nvSpPr>
          <p:cNvPr id="2" name="Object A">
            <a:extLst>
              <a:ext uri="{FF2B5EF4-FFF2-40B4-BE49-F238E27FC236}">
                <a16:creationId xmlns:a16="http://schemas.microsoft.com/office/drawing/2014/main" id="{5FBF0EEC-F807-4547-9F01-447CF2235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25" y="1200150"/>
            <a:ext cx="5478076" cy="1447800"/>
          </a:xfrm>
        </p:spPr>
        <p:txBody>
          <a:bodyPr anchor="b" anchorCtr="0">
            <a:normAutofit/>
          </a:bodyPr>
          <a:lstStyle>
            <a:lvl1pPr>
              <a:defRPr sz="38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Object B">
            <a:extLst>
              <a:ext uri="{FF2B5EF4-FFF2-40B4-BE49-F238E27FC236}">
                <a16:creationId xmlns:a16="http://schemas.microsoft.com/office/drawing/2014/main" id="{96018492-3F95-CB4D-9ED5-7C1E636F4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9612" y="2917932"/>
            <a:ext cx="5478076" cy="644418"/>
          </a:xfrm>
        </p:spPr>
        <p:txBody>
          <a:bodyPr>
            <a:normAutofit/>
          </a:bodyPr>
          <a:lstStyle>
            <a:lvl1pPr>
              <a:defRPr sz="1400" b="0" i="0" cap="none" baseline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Click to add optional subtitle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67E7DC-E183-7449-B6D3-CD17D17EFA36}"/>
              </a:ext>
            </a:extLst>
          </p:cNvPr>
          <p:cNvSpPr/>
          <p:nvPr userDrawn="1"/>
        </p:nvSpPr>
        <p:spPr>
          <a:xfrm>
            <a:off x="0" y="4780332"/>
            <a:ext cx="9144000" cy="3619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Montserrat" pitchFamily="2" charset="77"/>
            </a:endParaRPr>
          </a:p>
        </p:txBody>
      </p:sp>
      <p:sp>
        <p:nvSpPr>
          <p:cNvPr id="16" name="TextBox 15">
            <a:hlinkClick r:id="rId3"/>
            <a:extLst>
              <a:ext uri="{FF2B5EF4-FFF2-40B4-BE49-F238E27FC236}">
                <a16:creationId xmlns:a16="http://schemas.microsoft.com/office/drawing/2014/main" id="{4187CE2D-B950-C94A-BFE0-2AF1B2A8EBBA}"/>
              </a:ext>
            </a:extLst>
          </p:cNvPr>
          <p:cNvSpPr txBox="1"/>
          <p:nvPr userDrawn="1"/>
        </p:nvSpPr>
        <p:spPr>
          <a:xfrm>
            <a:off x="6533029" y="4781550"/>
            <a:ext cx="2153771" cy="36438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/>
            <a:r>
              <a:rPr lang="en-US" sz="900" b="0" i="0" u="none" baseline="0" err="1">
                <a:solidFill>
                  <a:schemeClr val="bg1"/>
                </a:solidFill>
                <a:latin typeface="Montserrat" pitchFamily="2" charset="77"/>
              </a:rPr>
              <a:t>huronconsultinggroup.com</a:t>
            </a:r>
            <a:endParaRPr lang="en-US" sz="900" b="0" i="0" u="none" baseline="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B085C9E2-2B91-0046-B7E0-F9CEE11BB12A}"/>
              </a:ext>
            </a:extLst>
          </p:cNvPr>
          <p:cNvSpPr txBox="1">
            <a:spLocks/>
          </p:cNvSpPr>
          <p:nvPr userDrawn="1"/>
        </p:nvSpPr>
        <p:spPr>
          <a:xfrm>
            <a:off x="465525" y="4785889"/>
            <a:ext cx="3086100" cy="350837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kern="1200" cap="all" spc="1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011C10B-C8A8-3748-B4BA-136051278F78}" type="datetime4">
              <a:rPr lang="en-US" b="0" i="0" smtClean="0">
                <a:latin typeface="Montserrat" pitchFamily="2" charset="77"/>
              </a:rPr>
              <a:t>January 12, 2023</a:t>
            </a:fld>
            <a:endParaRPr lang="en-US" b="0" i="0">
              <a:latin typeface="Montserrat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7ACC9A-A71C-07C0-BD33-E2F6681052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72091" y="329046"/>
            <a:ext cx="449914" cy="543292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06A69DA0-80ED-76F0-AFB2-28D4FFEED28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26261" y="4869789"/>
            <a:ext cx="180825" cy="182880"/>
          </a:xfrm>
          <a:prstGeom prst="rect">
            <a:avLst/>
          </a:prstGeom>
        </p:spPr>
      </p:pic>
      <p:pic>
        <p:nvPicPr>
          <p:cNvPr id="18" name="Picture 17" descr="A picture containing bird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19684570-8B68-B6B3-5CFD-060747B028C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365139" y="4869789"/>
            <a:ext cx="182880" cy="182880"/>
          </a:xfrm>
          <a:prstGeom prst="rect">
            <a:avLst/>
          </a:prstGeom>
        </p:spPr>
      </p:pic>
      <p:pic>
        <p:nvPicPr>
          <p:cNvPr id="19" name="Picture 18" descr="A picture containing drawing&#10;&#10;Description automatically generated">
            <a:hlinkClick r:id="rId9"/>
            <a:extLst>
              <a:ext uri="{FF2B5EF4-FFF2-40B4-BE49-F238E27FC236}">
                <a16:creationId xmlns:a16="http://schemas.microsoft.com/office/drawing/2014/main" id="{6B1F8A07-C35C-9518-584D-3AFF65543BB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704017" y="4869789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2B6D4-944E-034C-8440-3D73EA0A7F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09073"/>
            <a:ext cx="8229600" cy="658368"/>
          </a:xfrm>
        </p:spPr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Agenda Option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291837-AEAC-AE4F-B997-7DF14CC538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657350"/>
            <a:ext cx="8229600" cy="2743200"/>
          </a:xfrm>
        </p:spPr>
        <p:txBody>
          <a:bodyPr numCol="2" spcCol="365760">
            <a:normAutofit/>
          </a:bodyPr>
          <a:lstStyle>
            <a:lvl1pPr marL="347472" marR="0" indent="-347472" algn="l" defTabSz="4572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/>
              <a:defRPr lang="en-US" sz="2400" b="0" i="0" smtClean="0">
                <a:effectLst/>
                <a:latin typeface="Montserrat" pitchFamily="2" charset="77"/>
              </a:defRPr>
            </a:lvl1pPr>
            <a:lvl2pPr marL="37719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◦"/>
              <a:tabLst/>
              <a:defRPr/>
            </a:lvl2pPr>
            <a:lvl3pPr marL="560070" marR="0" indent="-19431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–"/>
              <a:tabLst/>
              <a:defRPr/>
            </a:lvl3pPr>
            <a:lvl4pPr marL="742950" indent="-194310">
              <a:buFont typeface="Arial"/>
              <a:buChar char="⁃"/>
              <a:defRPr/>
            </a:lvl4pPr>
            <a:lvl5pPr marL="742950" indent="-194310">
              <a:buFont typeface="Arial"/>
              <a:buChar char="⁃"/>
              <a:defRPr/>
            </a:lvl5pPr>
          </a:lstStyle>
          <a:p>
            <a:pPr lvl="0"/>
            <a:r>
              <a:rPr lang="en-US"/>
              <a:t>Agenda Item 1</a:t>
            </a:r>
          </a:p>
          <a:p>
            <a:pPr lvl="0"/>
            <a:r>
              <a:rPr lang="en-US"/>
              <a:t>Agenda Item 2</a:t>
            </a:r>
          </a:p>
          <a:p>
            <a:pPr lvl="0"/>
            <a:r>
              <a:rPr lang="en-US"/>
              <a:t>Agenda Item 3</a:t>
            </a:r>
          </a:p>
          <a:p>
            <a:pPr lvl="0"/>
            <a:r>
              <a:rPr lang="en-US"/>
              <a:t>Agenda Item 4</a:t>
            </a:r>
          </a:p>
          <a:p>
            <a:pPr lvl="0"/>
            <a:r>
              <a:rPr lang="en-US"/>
              <a:t>Agenda Item 5</a:t>
            </a:r>
          </a:p>
          <a:p>
            <a:pPr lvl="0"/>
            <a:r>
              <a:rPr lang="en-US"/>
              <a:t>Agenda Item 6</a:t>
            </a:r>
          </a:p>
          <a:p>
            <a:pPr lvl="0"/>
            <a:r>
              <a:rPr lang="en-US"/>
              <a:t>Agenda Item 7</a:t>
            </a:r>
          </a:p>
          <a:p>
            <a:pPr lvl="0"/>
            <a:r>
              <a:rPr lang="en-US"/>
              <a:t>Agenda Item 8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97BBC916-A295-A34D-8EDB-412531F44F1F}"/>
              </a:ext>
            </a:extLst>
          </p:cNvPr>
          <p:cNvSpPr>
            <a:spLocks noGrp="1"/>
          </p:cNvSpPr>
          <p:nvPr>
            <p:ph type="subTitle" sz="quarter" idx="15" hasCustomPrompt="1"/>
          </p:nvPr>
        </p:nvSpPr>
        <p:spPr>
          <a:xfrm>
            <a:off x="457200" y="1069848"/>
            <a:ext cx="8229600" cy="43920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Montserrat" pitchFamily="2" charset="77"/>
              </a:defRPr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err="1"/>
              <a:t>Subheader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139143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DCA90A-E0C9-D749-ADDE-8A07912C6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903312"/>
            <a:ext cx="4564956" cy="652263"/>
          </a:xfrm>
        </p:spPr>
        <p:txBody>
          <a:bodyPr lIns="457200" tIns="91440" rIns="36576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64EC8B4-6FD5-E548-9B83-A55B743A72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243501"/>
            <a:ext cx="4564956" cy="652263"/>
          </a:xfrm>
        </p:spPr>
        <p:txBody>
          <a:bodyPr lIns="457200" tIns="91440" rIns="36576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84AD613-4CE9-B944-BB09-F9951258D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3231780"/>
            <a:ext cx="4564956" cy="652263"/>
          </a:xfrm>
        </p:spPr>
        <p:txBody>
          <a:bodyPr lIns="457200" tIns="91440" rIns="36576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3D6EFC0-B627-F14D-B2ED-2FE75D8FFC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571969"/>
            <a:ext cx="4564956" cy="652263"/>
          </a:xfrm>
        </p:spPr>
        <p:txBody>
          <a:bodyPr lIns="457200" tIns="91440" rIns="36576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26DD9167-E985-6349-972E-A652C35E6E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0" y="1903312"/>
            <a:ext cx="4564956" cy="652263"/>
          </a:xfrm>
        </p:spPr>
        <p:txBody>
          <a:bodyPr lIns="457200" tIns="91440" rIns="36576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6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8FE857B-59D7-2A44-9031-B19104FA7F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0" y="1243501"/>
            <a:ext cx="4564956" cy="652263"/>
          </a:xfrm>
        </p:spPr>
        <p:txBody>
          <a:bodyPr lIns="457200" tIns="91440" rIns="36576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E91C337E-553F-884E-BC04-FFADB6D90B9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3231780"/>
            <a:ext cx="4564956" cy="652263"/>
          </a:xfrm>
        </p:spPr>
        <p:txBody>
          <a:bodyPr lIns="457200" tIns="91440" rIns="36576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8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AD1EB7E-84C5-844A-9DD9-69F7A7F98F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2571969"/>
            <a:ext cx="4564956" cy="652263"/>
          </a:xfrm>
        </p:spPr>
        <p:txBody>
          <a:bodyPr lIns="457200" tIns="91440" rIns="36576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7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D94628-B648-1341-AFBE-3AF8C8045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Agenda Option 2</a:t>
            </a:r>
          </a:p>
        </p:txBody>
      </p:sp>
    </p:spTree>
    <p:extLst>
      <p:ext uri="{BB962C8B-B14F-4D97-AF65-F5344CB8AC3E}">
        <p14:creationId xmlns:p14="http://schemas.microsoft.com/office/powerpoint/2010/main" val="1862091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3" pos="14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or List w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DCA90A-E0C9-D749-ADDE-8A07912C61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907798"/>
            <a:ext cx="4107756" cy="652263"/>
          </a:xfrm>
        </p:spPr>
        <p:txBody>
          <a:bodyPr lIns="182880" tIns="91440" rIns="18288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64EC8B4-6FD5-E548-9B83-A55B743A72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243501"/>
            <a:ext cx="4107756" cy="652263"/>
          </a:xfrm>
        </p:spPr>
        <p:txBody>
          <a:bodyPr lIns="182880" tIns="91440" rIns="18288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1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84AD613-4CE9-B944-BB09-F9951258D7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236392"/>
            <a:ext cx="4107756" cy="652263"/>
          </a:xfrm>
        </p:spPr>
        <p:txBody>
          <a:bodyPr lIns="182880" tIns="91440" rIns="18288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3D6EFC0-B627-F14D-B2ED-2FE75D8FFC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572095"/>
            <a:ext cx="4107756" cy="652263"/>
          </a:xfrm>
        </p:spPr>
        <p:txBody>
          <a:bodyPr lIns="182880" tIns="91440" rIns="18288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3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8FE857B-59D7-2A44-9031-B19104FA7F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900687"/>
            <a:ext cx="4107756" cy="652263"/>
          </a:xfrm>
        </p:spPr>
        <p:txBody>
          <a:bodyPr lIns="182880" tIns="91440" rIns="182880" bIns="91440" anchor="ctr" anchorCtr="0">
            <a:normAutofit/>
          </a:bodyPr>
          <a:lstStyle>
            <a:lvl1pPr>
              <a:defRPr sz="2000" b="0" i="0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Agenda Item 5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D94628-B648-1341-AFBE-3AF8C8045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 i="0">
                <a:latin typeface="Montserrat" pitchFamily="2" charset="77"/>
              </a:defRPr>
            </a:lvl1pPr>
          </a:lstStyle>
          <a:p>
            <a:r>
              <a:rPr lang="en-US"/>
              <a:t>Agenda Option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6EA98-3D40-3A4C-9A6B-55D7B8B819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1243501"/>
            <a:ext cx="4114800" cy="3309449"/>
          </a:xfrm>
          <a:solidFill>
            <a:schemeClr val="accent1">
              <a:lumMod val="75000"/>
            </a:schemeClr>
          </a:solidFill>
        </p:spPr>
        <p:txBody>
          <a:bodyPr lIns="182880" tIns="137160" rIns="182880" bIns="137160"/>
          <a:lstStyle>
            <a:lvl1pPr>
              <a:defRPr b="0" i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Descriptive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85106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3" pos="14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4EE1F075-EEF0-0540-A1F5-7EA2F9CB2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90527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B44E59-3C85-EA44-84ED-109166FD0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602" y="2571750"/>
            <a:ext cx="8229599" cy="18288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C7FB4-1D06-E245-B192-6D6C6BDDD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3602" y="361950"/>
            <a:ext cx="3086100" cy="274637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0" i="0" cap="all" spc="140" baseline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4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06" r:id="rId2"/>
    <p:sldLayoutId id="2147483705" r:id="rId3"/>
    <p:sldLayoutId id="2147483707" r:id="rId4"/>
    <p:sldLayoutId id="2147483708" r:id="rId5"/>
    <p:sldLayoutId id="2147483709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 cap="none" baseline="0">
          <a:solidFill>
            <a:schemeClr val="tx2"/>
          </a:solidFill>
          <a:latin typeface="Montserrat" pitchFamily="2" charset="77"/>
          <a:ea typeface="+mj-ea"/>
          <a:cs typeface="Arial Narrow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Clr>
          <a:schemeClr val="tx2"/>
        </a:buClr>
        <a:buFont typeface="Arial" panose="020B0604020202020204" pitchFamily="34" charset="0"/>
        <a:buNone/>
        <a:defRPr sz="1600" b="0" i="0" kern="1200" cap="none" spc="0" baseline="0">
          <a:solidFill>
            <a:schemeClr val="bg1"/>
          </a:solidFill>
          <a:latin typeface="Montserrat" pitchFamily="2" charset="77"/>
          <a:ea typeface="+mn-ea"/>
          <a:cs typeface="+mn-cs"/>
        </a:defRPr>
      </a:lvl1pPr>
      <a:lvl2pPr marL="182880" indent="0" algn="l" defTabSz="457200" rtl="0" eaLnBrk="1" latinLnBrk="0" hangingPunct="1">
        <a:spcBef>
          <a:spcPts val="1000"/>
        </a:spcBef>
        <a:buClr>
          <a:schemeClr val="tx2"/>
        </a:buClr>
        <a:buFont typeface="Arial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548640" indent="0" algn="l" defTabSz="457200" rtl="0" eaLnBrk="1" latinLnBrk="0" hangingPunct="1">
        <a:spcBef>
          <a:spcPts val="1000"/>
        </a:spcBef>
        <a:buClr>
          <a:schemeClr val="tx2"/>
        </a:buClr>
        <a:buFont typeface="Arial"/>
        <a:buNone/>
        <a:defRPr sz="1400" kern="1200" baseline="0">
          <a:solidFill>
            <a:schemeClr val="bg1"/>
          </a:solidFill>
          <a:latin typeface="+mn-lt"/>
          <a:ea typeface="+mn-ea"/>
          <a:cs typeface="+mn-cs"/>
        </a:defRPr>
      </a:lvl3pPr>
      <a:lvl4pPr marL="731520" indent="0" algn="l" defTabSz="457200" rtl="0" eaLnBrk="1" latinLnBrk="0" hangingPunct="1">
        <a:spcBef>
          <a:spcPts val="1000"/>
        </a:spcBef>
        <a:buClr>
          <a:schemeClr val="tx2"/>
        </a:buClr>
        <a:buFont typeface="Arial"/>
        <a:buNone/>
        <a:defRPr sz="1400" kern="1200" baseline="0">
          <a:solidFill>
            <a:schemeClr val="bg1"/>
          </a:solidFill>
          <a:latin typeface="+mn-lt"/>
          <a:ea typeface="+mn-ea"/>
          <a:cs typeface="+mn-cs"/>
        </a:defRPr>
      </a:lvl4pPr>
      <a:lvl5pPr marL="731520" indent="0" algn="l" defTabSz="457200" rtl="0" eaLnBrk="1" latinLnBrk="0" hangingPunct="1">
        <a:spcBef>
          <a:spcPts val="1000"/>
        </a:spcBef>
        <a:buClr>
          <a:schemeClr val="tx2"/>
        </a:buClr>
        <a:buFont typeface="Arial"/>
        <a:buNone/>
        <a:defRPr sz="1400" kern="120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" userDrawn="1">
          <p15:clr>
            <a:srgbClr val="F26B43"/>
          </p15:clr>
        </p15:guide>
        <p15:guide id="2" pos="288">
          <p15:clr>
            <a:srgbClr val="F26B43"/>
          </p15:clr>
        </p15:guide>
        <p15:guide id="3" orient="horz" pos="3012" userDrawn="1">
          <p15:clr>
            <a:srgbClr val="F26B43"/>
          </p15:clr>
        </p15:guide>
        <p15:guide id="8" orient="horz" pos="1620">
          <p15:clr>
            <a:srgbClr val="F26B43"/>
          </p15:clr>
        </p15:guide>
        <p15:guide id="21" pos="2880">
          <p15:clr>
            <a:srgbClr val="F26B43"/>
          </p15:clr>
        </p15:guide>
        <p15:guide id="30" pos="547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4EE1F075-EEF0-0540-A1F5-7EA2F9CB2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9074"/>
            <a:ext cx="8229600" cy="79107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B44E59-3C85-EA44-84ED-109166FD0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2964" y="1572150"/>
            <a:ext cx="8229599" cy="27432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15">
            <a:extLst>
              <a:ext uri="{FF2B5EF4-FFF2-40B4-BE49-F238E27FC236}">
                <a16:creationId xmlns:a16="http://schemas.microsoft.com/office/drawing/2014/main" id="{B23B840B-64CC-564C-8951-187F88D77C1A}"/>
              </a:ext>
            </a:extLst>
          </p:cNvPr>
          <p:cNvSpPr txBox="1">
            <a:spLocks/>
          </p:cNvSpPr>
          <p:nvPr userDrawn="1"/>
        </p:nvSpPr>
        <p:spPr>
          <a:xfrm>
            <a:off x="5867400" y="1270647"/>
            <a:ext cx="3070058" cy="231006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00" b="0" i="0">
              <a:latin typeface="Montserrat" pitchFamily="2" charset="77"/>
            </a:endParaRPr>
          </a:p>
        </p:txBody>
      </p:sp>
      <p:sp>
        <p:nvSpPr>
          <p:cNvPr id="10" name="Slide Number Placeholder 16">
            <a:extLst>
              <a:ext uri="{FF2B5EF4-FFF2-40B4-BE49-F238E27FC236}">
                <a16:creationId xmlns:a16="http://schemas.microsoft.com/office/drawing/2014/main" id="{D43713D9-A249-0841-B621-BEEF4CB6B7BC}"/>
              </a:ext>
            </a:extLst>
          </p:cNvPr>
          <p:cNvSpPr txBox="1">
            <a:spLocks/>
          </p:cNvSpPr>
          <p:nvPr userDrawn="1"/>
        </p:nvSpPr>
        <p:spPr>
          <a:xfrm>
            <a:off x="6629400" y="4857750"/>
            <a:ext cx="2057400" cy="27463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US" sz="550" b="0" i="0" kern="1200" smtClean="0">
                <a:solidFill>
                  <a:schemeClr val="bg2">
                    <a:lumMod val="9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latin typeface="Montserrat" pitchFamily="2" charset="77"/>
              </a:rPr>
              <a:t>© </a:t>
            </a:r>
            <a:fld id="{3F771C59-E704-5440-9B61-603E10960BB3}" type="datetimeyyyy">
              <a:rPr lang="en-US" b="0" i="0" smtClean="0">
                <a:latin typeface="Montserrat" pitchFamily="2" charset="77"/>
              </a:rPr>
              <a:t>2023</a:t>
            </a:fld>
            <a:r>
              <a:rPr lang="en-US" b="0" i="0" dirty="0">
                <a:latin typeface="Montserrat" pitchFamily="2" charset="77"/>
              </a:rPr>
              <a:t> Huron Consulting Group Inc. and affiliates.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73B95-91D3-80BC-E13F-A1B3F0BC31EA}"/>
              </a:ext>
            </a:extLst>
          </p:cNvPr>
          <p:cNvSpPr txBox="1"/>
          <p:nvPr userDrawn="1"/>
        </p:nvSpPr>
        <p:spPr>
          <a:xfrm>
            <a:off x="6991350" y="165100"/>
            <a:ext cx="1746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spc="100" baseline="0">
                <a:latin typeface="Montserrat" pitchFamily="2" charset="77"/>
              </a:rPr>
              <a:t>HURON</a:t>
            </a:r>
            <a:r>
              <a:rPr lang="en-US" sz="800">
                <a:latin typeface="Montserrat" pitchFamily="2" charset="77"/>
              </a:rPr>
              <a:t> | </a:t>
            </a:r>
            <a:fld id="{0DAF6126-3D70-4EAF-8CE6-9BB6A80E045B}" type="slidenum">
              <a:rPr lang="en-US" sz="800" smtClean="0">
                <a:latin typeface="Montserrat" pitchFamily="2" charset="77"/>
              </a:rPr>
              <a:pPr algn="r"/>
              <a:t>‹#›</a:t>
            </a:fld>
            <a:endParaRPr lang="en-US" sz="80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4531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55" r:id="rId2"/>
    <p:sldLayoutId id="2147483700" r:id="rId3"/>
    <p:sldLayoutId id="2147483676" r:id="rId4"/>
    <p:sldLayoutId id="2147483704" r:id="rId5"/>
    <p:sldLayoutId id="2147483687" r:id="rId6"/>
    <p:sldLayoutId id="2147483710" r:id="rId7"/>
    <p:sldLayoutId id="2147483688" r:id="rId8"/>
    <p:sldLayoutId id="2147483675" r:id="rId9"/>
    <p:sldLayoutId id="2147483711" r:id="rId10"/>
    <p:sldLayoutId id="2147483695" r:id="rId11"/>
    <p:sldLayoutId id="2147483696" r:id="rId12"/>
    <p:sldLayoutId id="2147483689" r:id="rId13"/>
    <p:sldLayoutId id="2147483703" r:id="rId14"/>
    <p:sldLayoutId id="2147483697" r:id="rId15"/>
    <p:sldLayoutId id="2147483682" r:id="rId16"/>
    <p:sldLayoutId id="2147483684" r:id="rId17"/>
    <p:sldLayoutId id="2147483686" r:id="rId18"/>
    <p:sldLayoutId id="2147483690" r:id="rId19"/>
    <p:sldLayoutId id="2147483691" r:id="rId20"/>
    <p:sldLayoutId id="2147483672" r:id="rId21"/>
    <p:sldLayoutId id="2147483660" r:id="rId22"/>
    <p:sldLayoutId id="2147483701" r:id="rId23"/>
    <p:sldLayoutId id="2147483674" r:id="rId24"/>
    <p:sldLayoutId id="2147483650" r:id="rId25"/>
    <p:sldLayoutId id="2147483692" r:id="rId26"/>
    <p:sldLayoutId id="2147483651" r:id="rId27"/>
    <p:sldLayoutId id="2147483657" r:id="rId28"/>
    <p:sldLayoutId id="2147483685" r:id="rId29"/>
    <p:sldLayoutId id="2147483658" r:id="rId30"/>
    <p:sldLayoutId id="2147483663" r:id="rId31"/>
    <p:sldLayoutId id="2147483693" r:id="rId32"/>
    <p:sldLayoutId id="2147483673" r:id="rId33"/>
    <p:sldLayoutId id="2147483661" r:id="rId34"/>
    <p:sldLayoutId id="2147483662" r:id="rId35"/>
    <p:sldLayoutId id="2147483694" r:id="rId3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i="0" kern="1200" cap="none" baseline="0">
          <a:solidFill>
            <a:schemeClr val="tx1"/>
          </a:solidFill>
          <a:latin typeface="Montserrat" pitchFamily="2" charset="77"/>
          <a:ea typeface="+mj-ea"/>
          <a:cs typeface="Arial Narrow"/>
        </a:defRPr>
      </a:lvl1pPr>
    </p:titleStyle>
    <p:bodyStyle>
      <a:lvl1pPr marL="0" indent="0" algn="l" defTabSz="4572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None/>
        <a:defRPr sz="1400" b="0" i="0" kern="1200">
          <a:solidFill>
            <a:schemeClr val="bg2">
              <a:lumMod val="25000"/>
            </a:schemeClr>
          </a:solidFill>
          <a:latin typeface="Montserrat" pitchFamily="2" charset="77"/>
          <a:ea typeface="+mn-ea"/>
          <a:cs typeface="+mn-cs"/>
        </a:defRPr>
      </a:lvl1pPr>
      <a:lvl2pPr marL="182880" indent="0" algn="l" defTabSz="4572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None/>
        <a:defRPr sz="1400" b="0" i="0" kern="1200">
          <a:solidFill>
            <a:schemeClr val="bg2">
              <a:lumMod val="25000"/>
            </a:schemeClr>
          </a:solidFill>
          <a:latin typeface="Montserrat" pitchFamily="2" charset="77"/>
          <a:ea typeface="+mn-ea"/>
          <a:cs typeface="+mn-cs"/>
        </a:defRPr>
      </a:lvl2pPr>
      <a:lvl3pPr marL="548640" indent="0" algn="l" defTabSz="4572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None/>
        <a:defRPr sz="1100" b="0" i="0" kern="1200" baseline="0">
          <a:solidFill>
            <a:schemeClr val="bg2">
              <a:lumMod val="25000"/>
            </a:schemeClr>
          </a:solidFill>
          <a:latin typeface="Montserrat" pitchFamily="2" charset="77"/>
          <a:ea typeface="+mn-ea"/>
          <a:cs typeface="+mn-cs"/>
        </a:defRPr>
      </a:lvl3pPr>
      <a:lvl4pPr marL="731520" indent="0" algn="l" defTabSz="4572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None/>
        <a:defRPr sz="1100" b="0" i="0" kern="1200" baseline="0">
          <a:solidFill>
            <a:schemeClr val="bg2">
              <a:lumMod val="25000"/>
            </a:schemeClr>
          </a:solidFill>
          <a:latin typeface="Montserrat" pitchFamily="2" charset="77"/>
          <a:ea typeface="+mn-ea"/>
          <a:cs typeface="+mn-cs"/>
        </a:defRPr>
      </a:lvl4pPr>
      <a:lvl5pPr marL="731520" indent="0" algn="l" defTabSz="457200" rtl="0" eaLnBrk="1" latinLnBrk="0" hangingPunct="1">
        <a:lnSpc>
          <a:spcPct val="11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None/>
        <a:defRPr sz="1100" b="0" i="0" kern="1200" baseline="0">
          <a:solidFill>
            <a:schemeClr val="bg2">
              <a:lumMod val="25000"/>
            </a:schemeClr>
          </a:solidFill>
          <a:latin typeface="Montserrat" pitchFamily="2" charset="7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2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3012" userDrawn="1">
          <p15:clr>
            <a:srgbClr val="F26B43"/>
          </p15:clr>
        </p15:guide>
        <p15:guide id="8" orient="horz" pos="1620" userDrawn="1">
          <p15:clr>
            <a:srgbClr val="F26B43"/>
          </p15:clr>
        </p15:guide>
        <p15:guide id="21" pos="2880" userDrawn="1">
          <p15:clr>
            <a:srgbClr val="F26B43"/>
          </p15:clr>
        </p15:guide>
        <p15:guide id="30" pos="54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F3BE7E2-B9A9-1690-A35C-B91ECF041F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88B113-E20B-E8CF-3A70-2A125955A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013" y="973419"/>
            <a:ext cx="2032935" cy="453462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E39D6A56-54A7-FD73-14E2-ECEFA2EB4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200150"/>
            <a:ext cx="5478462" cy="1447800"/>
          </a:xfrm>
        </p:spPr>
        <p:txBody>
          <a:bodyPr>
            <a:normAutofit fontScale="90000"/>
          </a:bodyPr>
          <a:lstStyle/>
          <a:p>
            <a:r>
              <a:rPr lang="en-US" dirty="0"/>
              <a:t>ESD - Ticket Auto-Assignment </a:t>
            </a:r>
            <a:br>
              <a:rPr lang="en-US" dirty="0"/>
            </a:br>
            <a:br>
              <a:rPr lang="en-US" dirty="0"/>
            </a:br>
            <a:r>
              <a:rPr lang="en-US" sz="2200" dirty="0"/>
              <a:t>TF-IDF Keyword Analytics Model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5F0981B-9C2C-7DD2-2180-1C4E60F8F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3254241"/>
            <a:ext cx="5478463" cy="307006"/>
          </a:xfrm>
        </p:spPr>
        <p:txBody>
          <a:bodyPr/>
          <a:lstStyle/>
          <a:p>
            <a:r>
              <a:rPr lang="en-US" dirty="0"/>
              <a:t>PTEMS RPA TEAM</a:t>
            </a:r>
          </a:p>
        </p:txBody>
      </p:sp>
    </p:spTree>
    <p:extLst>
      <p:ext uri="{BB962C8B-B14F-4D97-AF65-F5344CB8AC3E}">
        <p14:creationId xmlns:p14="http://schemas.microsoft.com/office/powerpoint/2010/main" val="112051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70C1001-B89E-0618-B74D-4D2D8D2D37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96638" y="3780452"/>
            <a:ext cx="1106927" cy="546434"/>
          </a:xfrm>
        </p:spPr>
        <p:txBody>
          <a:bodyPr>
            <a:normAutofit/>
          </a:bodyPr>
          <a:lstStyle/>
          <a:p>
            <a:r>
              <a:rPr lang="en-US" sz="1200" b="1" dirty="0"/>
              <a:t>Niko Lahanis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7667B5-F653-191C-1EAB-926BCB98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38" y="349856"/>
            <a:ext cx="5478076" cy="806591"/>
          </a:xfrm>
        </p:spPr>
        <p:txBody>
          <a:bodyPr/>
          <a:lstStyle/>
          <a:p>
            <a:r>
              <a:rPr lang="en-US" dirty="0"/>
              <a:t>Speaker Intro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BAA4A-ACEB-B4E2-56FB-D056A3F95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6838" y="2013667"/>
            <a:ext cx="5427444" cy="634846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Arial"/>
                <a:cs typeface="Arial"/>
              </a:rPr>
              <a:t>Education - B.S. Mechanical Engineering, North Carolina State University | Currently pursuing M.S. Computational Data Analytics, Georgia Tech</a:t>
            </a:r>
          </a:p>
          <a:p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D2E27C8-919B-315B-A363-D8AB1DB20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2" t="13382" r="21694" b="31940"/>
          <a:stretch/>
        </p:blipFill>
        <p:spPr bwMode="auto">
          <a:xfrm>
            <a:off x="6660662" y="1156447"/>
            <a:ext cx="1378880" cy="2512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7DEBB97-EBD5-737B-ADAF-71A3BE376E36}"/>
              </a:ext>
            </a:extLst>
          </p:cNvPr>
          <p:cNvSpPr txBox="1">
            <a:spLocks/>
          </p:cNvSpPr>
          <p:nvPr/>
        </p:nvSpPr>
        <p:spPr>
          <a:xfrm>
            <a:off x="596838" y="1564468"/>
            <a:ext cx="4529648" cy="21269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288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54864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73152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73152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latin typeface="Arial"/>
                <a:cs typeface="Arial"/>
              </a:rPr>
              <a:t>Current Position – Senior Consulting Analyst, Intelligent Automation</a:t>
            </a:r>
          </a:p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110DBC4-8419-7650-77DA-1418DDB9434F}"/>
              </a:ext>
            </a:extLst>
          </p:cNvPr>
          <p:cNvSpPr txBox="1">
            <a:spLocks/>
          </p:cNvSpPr>
          <p:nvPr/>
        </p:nvSpPr>
        <p:spPr>
          <a:xfrm>
            <a:off x="596838" y="2818679"/>
            <a:ext cx="4734510" cy="96177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288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54864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73152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73152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latin typeface="Arial"/>
                <a:cs typeface="Arial"/>
              </a:rPr>
              <a:t>Some Recent Analytics Projects:</a:t>
            </a:r>
          </a:p>
          <a:p>
            <a:r>
              <a:rPr lang="en-US" sz="1100" dirty="0">
                <a:latin typeface="Arial"/>
                <a:cs typeface="Arial"/>
              </a:rPr>
              <a:t>	Atlanta Property Value Clustering &amp; Regression Classification Tool</a:t>
            </a:r>
          </a:p>
          <a:p>
            <a:r>
              <a:rPr lang="en-US" sz="1100" dirty="0">
                <a:latin typeface="Arial"/>
                <a:cs typeface="Arial"/>
              </a:rPr>
              <a:t>	Elevated Blood Pressure Prediction Tool on General US Population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/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/>
              <a:cs typeface="Arial"/>
            </a:endParaRP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9FAF04-785D-3665-E1EA-06D99475F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55" y="3414689"/>
            <a:ext cx="269604" cy="251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40A2E3-A44D-99E6-1855-30C96DB69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55" y="3107697"/>
            <a:ext cx="269604" cy="2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2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7906D8-85A9-D93B-1858-3E76C24026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8188" y="2169456"/>
            <a:ext cx="8263376" cy="652263"/>
          </a:xfrm>
        </p:spPr>
        <p:txBody>
          <a:bodyPr>
            <a:normAutofit/>
          </a:bodyPr>
          <a:lstStyle/>
          <a:p>
            <a:r>
              <a:rPr lang="en-US" sz="1700" dirty="0"/>
              <a:t>	TF-IDF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CC19C-D6AF-DF43-99C4-22F78177DD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0465" y="934079"/>
            <a:ext cx="8229599" cy="652263"/>
          </a:xfrm>
        </p:spPr>
        <p:txBody>
          <a:bodyPr>
            <a:normAutofit/>
          </a:bodyPr>
          <a:lstStyle/>
          <a:p>
            <a:r>
              <a:rPr lang="en-US" sz="1700" dirty="0"/>
              <a:t>Model Inspiration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520C3C-DA0D-5EF8-E7B0-010C9C078F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0056" y="3570446"/>
            <a:ext cx="8263375" cy="652263"/>
          </a:xfrm>
        </p:spPr>
        <p:txBody>
          <a:bodyPr>
            <a:normAutofit/>
          </a:bodyPr>
          <a:lstStyle/>
          <a:p>
            <a:r>
              <a:rPr lang="en-US" sz="1700" dirty="0"/>
              <a:t>				Model Considerations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AC2CFA-EDA2-B2D2-06FD-0F477E0EF9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6944" y="2878580"/>
            <a:ext cx="8290112" cy="652263"/>
          </a:xfrm>
        </p:spPr>
        <p:txBody>
          <a:bodyPr>
            <a:normAutofit/>
          </a:bodyPr>
          <a:lstStyle/>
          <a:p>
            <a:r>
              <a:rPr lang="en-US" sz="1700" dirty="0"/>
              <a:t>			Applications to Existing Automation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229AE6-798E-659A-F205-8013358DF5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426" y="4217475"/>
            <a:ext cx="8263374" cy="652263"/>
          </a:xfrm>
        </p:spPr>
        <p:txBody>
          <a:bodyPr>
            <a:normAutofit/>
          </a:bodyPr>
          <a:lstStyle/>
          <a:p>
            <a:r>
              <a:rPr lang="en-US" sz="1700" dirty="0"/>
              <a:t>					Moving Forward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D594867-927F-84D3-4774-6603DA914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7711"/>
            <a:ext cx="8229600" cy="791076"/>
          </a:xfrm>
        </p:spPr>
        <p:txBody>
          <a:bodyPr/>
          <a:lstStyle/>
          <a:p>
            <a:r>
              <a:rPr lang="en-US" dirty="0"/>
              <a:t>Meeting Outline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EE064B1-0170-6AA7-B471-0E028C3F424C}"/>
              </a:ext>
            </a:extLst>
          </p:cNvPr>
          <p:cNvSpPr txBox="1">
            <a:spLocks/>
          </p:cNvSpPr>
          <p:nvPr/>
        </p:nvSpPr>
        <p:spPr>
          <a:xfrm>
            <a:off x="0" y="1538716"/>
            <a:ext cx="8290112" cy="652263"/>
          </a:xfrm>
          <a:prstGeom prst="rect">
            <a:avLst/>
          </a:prstGeom>
        </p:spPr>
        <p:txBody>
          <a:bodyPr vert="horz" lIns="182880" tIns="91440" rIns="182880" bIns="91440" rtlCol="0" anchor="ctr" anchorCtr="0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 i="0" kern="1200">
                <a:solidFill>
                  <a:schemeClr val="tx2"/>
                </a:solidFill>
                <a:latin typeface="Montserrat" pitchFamily="2" charset="77"/>
                <a:ea typeface="+mn-ea"/>
                <a:cs typeface="+mn-cs"/>
              </a:defRPr>
            </a:lvl1pPr>
            <a:lvl2pPr marL="18288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54864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73152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73152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/>
              <a:t>		Model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E01D6-A8A9-0E7F-C9E5-6495FA485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607" y="247447"/>
            <a:ext cx="914479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84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4EF09-5D93-9AE4-1160-19335E3143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02306" y="615730"/>
            <a:ext cx="3657600" cy="3886200"/>
          </a:xfrm>
        </p:spPr>
        <p:txBody>
          <a:bodyPr/>
          <a:lstStyle/>
          <a:p>
            <a:pPr algn="ctr"/>
            <a:r>
              <a:rPr lang="en-US" dirty="0"/>
              <a:t>“What can we as an RPA team do to increase the number of tickets this automation properly captures?”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67B69-3AA7-BB29-C5C1-69F19FB4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07" y="1690334"/>
            <a:ext cx="3644153" cy="969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868A3C-1058-B5F0-9F21-7AA59C213532}"/>
              </a:ext>
            </a:extLst>
          </p:cNvPr>
          <p:cNvSpPr txBox="1"/>
          <p:nvPr/>
        </p:nvSpPr>
        <p:spPr>
          <a:xfrm>
            <a:off x="0" y="1299267"/>
            <a:ext cx="3644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Montserrat" pitchFamily="2" charset="77"/>
              </a:rPr>
              <a:t>Sparse Mapping Tables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79CF9-7902-27B5-FDA4-C5587970F68F}"/>
              </a:ext>
            </a:extLst>
          </p:cNvPr>
          <p:cNvSpPr txBox="1"/>
          <p:nvPr/>
        </p:nvSpPr>
        <p:spPr>
          <a:xfrm>
            <a:off x="0" y="2968439"/>
            <a:ext cx="414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Montserrat" pitchFamily="2" charset="77"/>
              </a:rPr>
              <a:t>Previous Automation Inaccuracy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7FE4B-8CA3-4D46-974B-6F39614F6A8F}"/>
              </a:ext>
            </a:extLst>
          </p:cNvPr>
          <p:cNvSpPr txBox="1"/>
          <p:nvPr/>
        </p:nvSpPr>
        <p:spPr>
          <a:xfrm>
            <a:off x="295835" y="323342"/>
            <a:ext cx="4074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Montserrat" pitchFamily="2" charset="77"/>
              </a:rPr>
              <a:t>Model Inspiration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9C5C2-BA76-E89E-0715-96D1BE5E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12" y="3379964"/>
            <a:ext cx="716636" cy="716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5A3A9B-B879-C515-E443-BF3D3E8DE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55" y="3379964"/>
            <a:ext cx="716636" cy="71012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5E7D36F4-4BBF-7F9B-1132-4098F7456BAB}"/>
              </a:ext>
            </a:extLst>
          </p:cNvPr>
          <p:cNvSpPr/>
          <p:nvPr/>
        </p:nvSpPr>
        <p:spPr>
          <a:xfrm>
            <a:off x="1724586" y="3560812"/>
            <a:ext cx="1055594" cy="225641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8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F449D-CF6B-456F-15D3-82C453EF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A3DFB-A36C-EFA7-CBF4-C7A1FDFD3A46}"/>
              </a:ext>
            </a:extLst>
          </p:cNvPr>
          <p:cNvSpPr txBox="1"/>
          <p:nvPr/>
        </p:nvSpPr>
        <p:spPr>
          <a:xfrm>
            <a:off x="0" y="4603621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Montserrat" pitchFamily="2" charset="77"/>
              </a:rPr>
              <a:t>* The model in this presentation compares two sets of data between each other: closed ‘ESD Tier 1’ Tickets and closed ‘HSRM – Tier 1’ Tickets.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1E91-60C1-1CDA-A35C-EEB0F756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73" y="1884070"/>
            <a:ext cx="996008" cy="986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BD2842-58FA-8EBC-F672-978EB7AA0F6D}"/>
              </a:ext>
            </a:extLst>
          </p:cNvPr>
          <p:cNvSpPr txBox="1"/>
          <p:nvPr/>
        </p:nvSpPr>
        <p:spPr>
          <a:xfrm>
            <a:off x="4429590" y="3059897"/>
            <a:ext cx="1872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77"/>
              </a:rPr>
              <a:t>TF-IDF Scoring Algorithm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36191D-85BB-7E79-163F-A554EB12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06" y="1127993"/>
            <a:ext cx="3301253" cy="11488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0A2A13-7C58-B2A0-A5D6-95D6AAD38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00" y="2647821"/>
            <a:ext cx="3388659" cy="11729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F70F6B-9CCA-63F1-4D42-C42128C14251}"/>
              </a:ext>
            </a:extLst>
          </p:cNvPr>
          <p:cNvSpPr txBox="1"/>
          <p:nvPr/>
        </p:nvSpPr>
        <p:spPr>
          <a:xfrm>
            <a:off x="668896" y="2225517"/>
            <a:ext cx="2908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77"/>
              </a:rPr>
              <a:t>Input Data Source 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CA1B70-635E-A806-5098-0E81E23035E4}"/>
              </a:ext>
            </a:extLst>
          </p:cNvPr>
          <p:cNvSpPr txBox="1"/>
          <p:nvPr/>
        </p:nvSpPr>
        <p:spPr>
          <a:xfrm>
            <a:off x="1094227" y="3822378"/>
            <a:ext cx="2202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77"/>
              </a:rPr>
              <a:t>Input Data Source B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E48C40A-F371-13F9-AB64-F12C01672B90}"/>
              </a:ext>
            </a:extLst>
          </p:cNvPr>
          <p:cNvCxnSpPr>
            <a:cxnSpLocks/>
            <a:stCxn id="18" idx="3"/>
            <a:endCxn id="5" idx="1"/>
          </p:cNvCxnSpPr>
          <p:nvPr/>
        </p:nvCxnSpPr>
        <p:spPr>
          <a:xfrm flipV="1">
            <a:off x="3889559" y="2377547"/>
            <a:ext cx="931214" cy="856773"/>
          </a:xfrm>
          <a:prstGeom prst="curvedConnector3">
            <a:avLst/>
          </a:prstGeom>
          <a:ln w="6350" cmpd="sng">
            <a:solidFill>
              <a:schemeClr val="tx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3C4F8CB0-11AF-F59A-09D9-F4BAB1A3236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788707" y="1654422"/>
            <a:ext cx="1032066" cy="723125"/>
          </a:xfrm>
          <a:prstGeom prst="curvedConnector3">
            <a:avLst/>
          </a:prstGeom>
          <a:ln w="6350" cmpd="sng">
            <a:solidFill>
              <a:schemeClr val="tx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5F442B1-F733-A719-B4C0-9975DD89D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1975" y="1281905"/>
            <a:ext cx="1281694" cy="219128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3BE5CD-F4AF-5C39-1D3B-77E2E39A855C}"/>
              </a:ext>
            </a:extLst>
          </p:cNvPr>
          <p:cNvCxnSpPr>
            <a:stCxn id="5" idx="3"/>
            <a:endCxn id="38" idx="1"/>
          </p:cNvCxnSpPr>
          <p:nvPr/>
        </p:nvCxnSpPr>
        <p:spPr>
          <a:xfrm>
            <a:off x="5816781" y="2377547"/>
            <a:ext cx="1045194" cy="0"/>
          </a:xfrm>
          <a:prstGeom prst="straightConnector1">
            <a:avLst/>
          </a:prstGeom>
          <a:ln w="6350" cmpd="sng">
            <a:solidFill>
              <a:schemeClr val="tx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2151C9F-5E65-5EEF-0E4E-C4224B08500B}"/>
              </a:ext>
            </a:extLst>
          </p:cNvPr>
          <p:cNvSpPr txBox="1"/>
          <p:nvPr/>
        </p:nvSpPr>
        <p:spPr>
          <a:xfrm>
            <a:off x="6553442" y="3592960"/>
            <a:ext cx="187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Montserrat" pitchFamily="2" charset="77"/>
              </a:rPr>
              <a:t>Model Output</a:t>
            </a:r>
          </a:p>
        </p:txBody>
      </p:sp>
    </p:spTree>
    <p:extLst>
      <p:ext uri="{BB962C8B-B14F-4D97-AF65-F5344CB8AC3E}">
        <p14:creationId xmlns:p14="http://schemas.microsoft.com/office/powerpoint/2010/main" val="45290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08EE60-2D72-19D1-80E4-3A120CADD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76918" y="0"/>
            <a:ext cx="1936376" cy="5132069"/>
          </a:xfrm>
        </p:spPr>
        <p:txBody>
          <a:bodyPr/>
          <a:lstStyle/>
          <a:p>
            <a:r>
              <a:rPr lang="en-US" dirty="0"/>
              <a:t>TF-IDF Scoring System</a:t>
            </a:r>
          </a:p>
          <a:p>
            <a:endParaRPr lang="en-US" sz="1400" dirty="0"/>
          </a:p>
          <a:p>
            <a:endParaRPr lang="en-US" sz="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8CF80-ACC4-0638-25CA-6975D000F4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690815"/>
            <a:ext cx="2733040" cy="457200"/>
          </a:xfrm>
        </p:spPr>
        <p:txBody>
          <a:bodyPr/>
          <a:lstStyle/>
          <a:p>
            <a:r>
              <a:rPr lang="en-US" b="1" dirty="0"/>
              <a:t>Term Frequency (TF)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97566-4017-C295-584C-284FF38F7F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25589" y="751326"/>
            <a:ext cx="3158266" cy="457200"/>
          </a:xfrm>
        </p:spPr>
        <p:txBody>
          <a:bodyPr/>
          <a:lstStyle/>
          <a:p>
            <a:r>
              <a:rPr lang="en-US" b="1" dirty="0"/>
              <a:t>Inverse Document Frequency (IDF)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93E63E-2877-BA9F-BF51-3C34EE9EB7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1208525"/>
            <a:ext cx="2733675" cy="3195136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The total number of times a specific term appears in a given data frame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r>
              <a:rPr lang="en-US" sz="1200" dirty="0"/>
              <a:t>*An increase in term frequency for a data frame leads to an increase in TF-IDF scores.</a:t>
            </a:r>
          </a:p>
          <a:p>
            <a:endParaRPr lang="en-US" sz="1200" dirty="0"/>
          </a:p>
          <a:p>
            <a:r>
              <a:rPr lang="en-US" sz="1200" dirty="0"/>
              <a:t>-The TF term represents a </a:t>
            </a:r>
            <a:r>
              <a:rPr lang="en-US" sz="1200" b="1" i="1" dirty="0"/>
              <a:t>“reward”</a:t>
            </a:r>
            <a:r>
              <a:rPr lang="en-US" sz="1200" dirty="0"/>
              <a:t>. If a term shows up often within a given dataset, we want it to be rewarded for being more common.</a:t>
            </a:r>
          </a:p>
          <a:p>
            <a:endParaRPr lang="en-US" sz="1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094BFD-505D-6F7E-3AD9-155759F8E9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25589" y="1208525"/>
            <a:ext cx="3088958" cy="3289515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en-US" sz="1200" dirty="0"/>
              <a:t>The total number of data frames, divided by the total number of data frames that contain a specific term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r>
              <a:rPr lang="en-US" sz="1200" dirty="0"/>
              <a:t>*An increase in inverse document frequency corresponds to a decrease in TF-IDF scores</a:t>
            </a:r>
          </a:p>
          <a:p>
            <a:endParaRPr lang="en-US" sz="1200" dirty="0"/>
          </a:p>
          <a:p>
            <a:r>
              <a:rPr lang="en-US" sz="1200" dirty="0"/>
              <a:t>-The IDF term represents a </a:t>
            </a:r>
            <a:r>
              <a:rPr lang="en-US" sz="1200" b="1" i="1" dirty="0"/>
              <a:t>“penalty”. </a:t>
            </a:r>
            <a:r>
              <a:rPr lang="en-US" sz="1200" dirty="0"/>
              <a:t>If a term is common among more than one dataset, the term may not be useful in identifying difference between the datasets</a:t>
            </a:r>
          </a:p>
          <a:p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64322-907A-045C-7125-DC16CF26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78" y="0"/>
            <a:ext cx="2795455" cy="7085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0605DBD-70E1-C3FA-82F3-D5FA3E9E8BD9}"/>
              </a:ext>
            </a:extLst>
          </p:cNvPr>
          <p:cNvSpPr/>
          <p:nvPr/>
        </p:nvSpPr>
        <p:spPr>
          <a:xfrm>
            <a:off x="4047565" y="147919"/>
            <a:ext cx="463923" cy="30928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9690CF-7B9A-7011-060B-0384918F9BF0}"/>
              </a:ext>
            </a:extLst>
          </p:cNvPr>
          <p:cNvSpPr/>
          <p:nvPr/>
        </p:nvSpPr>
        <p:spPr>
          <a:xfrm>
            <a:off x="4709069" y="11430"/>
            <a:ext cx="1016520" cy="63402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EDEE0B-4B4C-E5FE-DDBE-8227A36DBB81}"/>
              </a:ext>
            </a:extLst>
          </p:cNvPr>
          <p:cNvCxnSpPr>
            <a:cxnSpLocks/>
          </p:cNvCxnSpPr>
          <p:nvPr/>
        </p:nvCxnSpPr>
        <p:spPr>
          <a:xfrm>
            <a:off x="3644153" y="2823882"/>
            <a:ext cx="1727947" cy="0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706D32E-A107-68F3-3DDA-54BD01DA50AD}"/>
              </a:ext>
            </a:extLst>
          </p:cNvPr>
          <p:cNvCxnSpPr>
            <a:stCxn id="10" idx="2"/>
          </p:cNvCxnSpPr>
          <p:nvPr/>
        </p:nvCxnSpPr>
        <p:spPr>
          <a:xfrm rot="5400000">
            <a:off x="3218891" y="-173131"/>
            <a:ext cx="430305" cy="1690968"/>
          </a:xfrm>
          <a:prstGeom prst="curvedConnector2">
            <a:avLst/>
          </a:prstGeom>
          <a:ln w="6350" cmpd="sng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31B3C8D-9F7C-299D-D164-707D028FB017}"/>
              </a:ext>
            </a:extLst>
          </p:cNvPr>
          <p:cNvCxnSpPr>
            <a:endCxn id="4" idx="1"/>
          </p:cNvCxnSpPr>
          <p:nvPr/>
        </p:nvCxnSpPr>
        <p:spPr>
          <a:xfrm>
            <a:off x="5372100" y="638739"/>
            <a:ext cx="353489" cy="341187"/>
          </a:xfrm>
          <a:prstGeom prst="curvedConnector3">
            <a:avLst>
              <a:gd name="adj1" fmla="val -24180"/>
            </a:avLst>
          </a:prstGeom>
          <a:ln w="6350" cmpd="sng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6BA899E-6C27-6BD4-7656-904C14EDC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418" y="2916982"/>
            <a:ext cx="1241163" cy="21219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F049F07-04E1-A75A-18DD-F9B9B406BC25}"/>
              </a:ext>
            </a:extLst>
          </p:cNvPr>
          <p:cNvSpPr/>
          <p:nvPr/>
        </p:nvSpPr>
        <p:spPr>
          <a:xfrm>
            <a:off x="4430806" y="3115460"/>
            <a:ext cx="761775" cy="192351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8B68F-B455-074A-1E33-9A8B238F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687DE-011F-FD4F-DB6C-DE4AA6DD6E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5153" y="1504951"/>
            <a:ext cx="8471647" cy="1413062"/>
          </a:xfrm>
        </p:spPr>
        <p:txBody>
          <a:bodyPr>
            <a:normAutofit/>
          </a:bodyPr>
          <a:lstStyle/>
          <a:p>
            <a:r>
              <a:rPr lang="en-US" sz="1600" dirty="0"/>
              <a:t>Identify additional keywords that have an outsized TF-IDF score for Hardware Incidents and PPMS/HRMS Requests.</a:t>
            </a:r>
          </a:p>
          <a:p>
            <a:r>
              <a:rPr lang="en-US" sz="1600" dirty="0"/>
              <a:t> By finding more relevant keywords associated with each of these mapping tables, we can increase overall automation performance.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CFE5C-82FA-555F-8C25-B8CBBB8CFEFD}"/>
              </a:ext>
            </a:extLst>
          </p:cNvPr>
          <p:cNvSpPr>
            <a:spLocks noGrp="1"/>
          </p:cNvSpPr>
          <p:nvPr>
            <p:ph type="subTitle" sz="quarter" idx="15"/>
          </p:nvPr>
        </p:nvSpPr>
        <p:spPr/>
        <p:txBody>
          <a:bodyPr/>
          <a:lstStyle/>
          <a:p>
            <a:r>
              <a:rPr lang="en-US" b="1" dirty="0"/>
              <a:t>How can we apply this to the existing automation in development?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10651-4E5A-0B79-B787-15063BC8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32" y="3119204"/>
            <a:ext cx="909209" cy="909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4C151-8F8F-516B-C6C7-D8236A7B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626" y="3461023"/>
            <a:ext cx="1054699" cy="22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854E5-FCB2-6418-2546-616335669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210" y="3119203"/>
            <a:ext cx="917550" cy="90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6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EF23-8B10-57A6-43D1-C42C92ED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Considerations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1BE52-162B-701C-E6E8-0445949FD110}"/>
              </a:ext>
            </a:extLst>
          </p:cNvPr>
          <p:cNvSpPr>
            <a:spLocks noGrp="1"/>
          </p:cNvSpPr>
          <p:nvPr>
            <p:ph type="subTitle" sz="quarter" idx="15"/>
          </p:nvPr>
        </p:nvSpPr>
        <p:spPr>
          <a:xfrm>
            <a:off x="457199" y="1387357"/>
            <a:ext cx="8229600" cy="439200"/>
          </a:xfrm>
        </p:spPr>
        <p:txBody>
          <a:bodyPr/>
          <a:lstStyle/>
          <a:p>
            <a:r>
              <a:rPr lang="en-US" b="1" dirty="0"/>
              <a:t>Some model tuning parameters we can potentially discuss further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DC3D871-068B-C30A-46F0-1F502080B2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312" y="205136"/>
            <a:ext cx="914400" cy="914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C22F071-517C-C36C-6116-26ADBF820046}"/>
              </a:ext>
            </a:extLst>
          </p:cNvPr>
          <p:cNvSpPr txBox="1">
            <a:spLocks/>
          </p:cNvSpPr>
          <p:nvPr/>
        </p:nvSpPr>
        <p:spPr>
          <a:xfrm>
            <a:off x="336175" y="2094378"/>
            <a:ext cx="8471647" cy="26972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18288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 i="0" kern="120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2pPr>
            <a:lvl3pPr marL="54864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3pPr>
            <a:lvl4pPr marL="73152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4pPr>
            <a:lvl5pPr marL="731520" indent="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100" b="0" i="0" kern="1200" baseline="0">
                <a:solidFill>
                  <a:schemeClr val="bg2">
                    <a:lumMod val="25000"/>
                  </a:schemeClr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Would you want this model to incorporate two and three word phases (bigrams and trigrams), not just single word terms?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 cutoff threshold/key term number limit would you like to incorporate into this model? (i.e. only terms with a TF-IDF score above .3)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Are Closed, ‘ESD Tier 1’ tickets the proper dataset to use as our general population when creating this analysis?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005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071CF20-C46B-ED94-95EB-417ED57A0A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C7213-C9A0-9977-E28D-07D4D400F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396" y="361950"/>
            <a:ext cx="4590569" cy="608479"/>
          </a:xfrm>
        </p:spPr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BD516-F492-B59A-3530-58A8BC9FA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396" y="1122750"/>
            <a:ext cx="8685198" cy="3099626"/>
          </a:xfrm>
        </p:spPr>
        <p:txBody>
          <a:bodyPr/>
          <a:lstStyle/>
          <a:p>
            <a:r>
              <a:rPr lang="en-US" b="1" dirty="0"/>
              <a:t>	Scalability </a:t>
            </a:r>
            <a:r>
              <a:rPr lang="en-US" dirty="0"/>
              <a:t>– this model can easily be built out to identify key terms for additional mappings 	(if this automation increases in scope).</a:t>
            </a:r>
          </a:p>
          <a:p>
            <a:endParaRPr lang="en-US" dirty="0"/>
          </a:p>
          <a:p>
            <a:r>
              <a:rPr lang="en-US" b="1" dirty="0"/>
              <a:t>	Iterable</a:t>
            </a:r>
            <a:r>
              <a:rPr lang="en-US" dirty="0"/>
              <a:t> – this model has the potential to be ran on a scheduled basis, in-line with the 	current automation by using updated data at scheduled intervals. (currently out-of-scope of 	the existing timeline)</a:t>
            </a:r>
          </a:p>
          <a:p>
            <a:endParaRPr lang="en-US" dirty="0"/>
          </a:p>
          <a:p>
            <a:r>
              <a:rPr lang="en-US" b="1" dirty="0"/>
              <a:t>	RPA to IA </a:t>
            </a:r>
            <a:r>
              <a:rPr lang="en-US" dirty="0"/>
              <a:t>– the incorporation of this model into an existing VA automation lays the 	groundwork for Robotic Process Automation projects to move closer to Intelligent Decision-	Making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0408D09-0F19-50AA-E1C3-E6FF02263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83990" y="1108541"/>
            <a:ext cx="447675" cy="44767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61B8603-8532-1C7C-33EB-5BF0F0EA1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3989" y="2124075"/>
            <a:ext cx="447675" cy="447675"/>
          </a:xfrm>
          <a:prstGeom prst="rect">
            <a:avLst/>
          </a:prstGeom>
        </p:spPr>
      </p:pic>
      <p:pic>
        <p:nvPicPr>
          <p:cNvPr id="14" name="Picture 207">
            <a:extLst>
              <a:ext uri="{FF2B5EF4-FFF2-40B4-BE49-F238E27FC236}">
                <a16:creationId xmlns:a16="http://schemas.microsoft.com/office/drawing/2014/main" id="{93B99F4F-48A5-9FD3-E8CB-FBAE4608EF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83989" y="3214669"/>
            <a:ext cx="407419" cy="4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048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ATIONID" val="6c444b15-0227-4125-b30c-959dc01286de"/>
</p:tagLst>
</file>

<file path=ppt/theme/theme1.xml><?xml version="1.0" encoding="utf-8"?>
<a:theme xmlns:a="http://schemas.openxmlformats.org/drawingml/2006/main" name="Opening &amp; Ending Slides">
  <a:themeElements>
    <a:clrScheme name="Huron2022">
      <a:dk1>
        <a:srgbClr val="00548B"/>
      </a:dk1>
      <a:lt1>
        <a:srgbClr val="FFFFFF"/>
      </a:lt1>
      <a:dk2>
        <a:srgbClr val="242724"/>
      </a:dk2>
      <a:lt2>
        <a:srgbClr val="C1C5C8"/>
      </a:lt2>
      <a:accent1>
        <a:srgbClr val="69AA36"/>
      </a:accent1>
      <a:accent2>
        <a:srgbClr val="792582"/>
      </a:accent2>
      <a:accent3>
        <a:srgbClr val="78DED3"/>
      </a:accent3>
      <a:accent4>
        <a:srgbClr val="C1022F"/>
      </a:accent4>
      <a:accent5>
        <a:srgbClr val="ED7523"/>
      </a:accent5>
      <a:accent6>
        <a:srgbClr val="FFC500"/>
      </a:accent6>
      <a:hlink>
        <a:srgbClr val="00558C"/>
      </a:hlink>
      <a:folHlink>
        <a:srgbClr val="00558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PDATED_Executive PowerPoint Template - 16x9 (003)(1)" id="{D0737B51-649E-6B49-8D62-5123F9B09FCA}" vid="{4F28E0A3-9EF4-BD44-921B-74B967F859D2}"/>
    </a:ext>
  </a:extLst>
</a:theme>
</file>

<file path=ppt/theme/theme2.xml><?xml version="1.0" encoding="utf-8"?>
<a:theme xmlns:a="http://schemas.openxmlformats.org/drawingml/2006/main" name="Content and Body Slides">
  <a:themeElements>
    <a:clrScheme name="Huron2022">
      <a:dk1>
        <a:srgbClr val="00548B"/>
      </a:dk1>
      <a:lt1>
        <a:srgbClr val="FFFFFF"/>
      </a:lt1>
      <a:dk2>
        <a:srgbClr val="242724"/>
      </a:dk2>
      <a:lt2>
        <a:srgbClr val="C1C5C8"/>
      </a:lt2>
      <a:accent1>
        <a:srgbClr val="69AA36"/>
      </a:accent1>
      <a:accent2>
        <a:srgbClr val="792582"/>
      </a:accent2>
      <a:accent3>
        <a:srgbClr val="78DED3"/>
      </a:accent3>
      <a:accent4>
        <a:srgbClr val="C1022F"/>
      </a:accent4>
      <a:accent5>
        <a:srgbClr val="ED7523"/>
      </a:accent5>
      <a:accent6>
        <a:srgbClr val="FFC500"/>
      </a:accent6>
      <a:hlink>
        <a:srgbClr val="00558C"/>
      </a:hlink>
      <a:folHlink>
        <a:srgbClr val="00558C"/>
      </a:folHlink>
    </a:clrScheme>
    <a:fontScheme name="Custom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 cmpd="sng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PDATED_Executive PowerPoint Template - 16x9 (003)(1)" id="{D0737B51-649E-6B49-8D62-5123F9B09FCA}" vid="{4F28E0A3-9EF4-BD44-921B-74B967F859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dcead2b-80a0-4bb9-b257-52ccf7a8fb13">
      <UserInfo>
        <DisplayName>Rebecca Wermes</DisplayName>
        <AccountId>151</AccountId>
        <AccountType/>
      </UserInfo>
    </SharedWithUsers>
    <lcf76f155ced4ddcb4097134ff3c332f xmlns="8823454b-d821-431c-825d-178b46764f29">
      <Terms xmlns="http://schemas.microsoft.com/office/infopath/2007/PartnerControls"/>
    </lcf76f155ced4ddcb4097134ff3c332f>
    <TaxCatchAll xmlns="32dcd8e0-6309-4fb5-beaf-f48a3e91c15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96719ED688704AB0EC1AEF7F1178C0" ma:contentTypeVersion="16" ma:contentTypeDescription="Create a new document." ma:contentTypeScope="" ma:versionID="a08fbd2e77724bb5bfc4cc5551f775cd">
  <xsd:schema xmlns:xsd="http://www.w3.org/2001/XMLSchema" xmlns:xs="http://www.w3.org/2001/XMLSchema" xmlns:p="http://schemas.microsoft.com/office/2006/metadata/properties" xmlns:ns2="8823454b-d821-431c-825d-178b46764f29" xmlns:ns3="2dcead2b-80a0-4bb9-b257-52ccf7a8fb13" xmlns:ns4="32dcd8e0-6309-4fb5-beaf-f48a3e91c15a" targetNamespace="http://schemas.microsoft.com/office/2006/metadata/properties" ma:root="true" ma:fieldsID="eb66fcf30987bf572b7d872696de6916" ns2:_="" ns3:_="" ns4:_="">
    <xsd:import namespace="8823454b-d821-431c-825d-178b46764f29"/>
    <xsd:import namespace="2dcead2b-80a0-4bb9-b257-52ccf7a8fb13"/>
    <xsd:import namespace="32dcd8e0-6309-4fb5-beaf-f48a3e91c1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23454b-d821-431c-825d-178b46764f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67bf36d-3fcc-4aa8-bfde-c80b0dc911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cead2b-80a0-4bb9-b257-52ccf7a8fb1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dcd8e0-6309-4fb5-beaf-f48a3e91c15a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7348fb8a-1f32-4f58-8266-d6afbc7822ab}" ma:internalName="TaxCatchAll" ma:showField="CatchAllData" ma:web="2dcead2b-80a0-4bb9-b257-52ccf7a8fb1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��< ? x m l   v e r s i o n = " 1 . 0 "   e n c o d i n g = " u t f - 1 6 " ? > < C u s t o m D a t a X m l W r a p p e r   x m l n s : x s d = " h t t p : / / w w w . w 3 . o r g / 2 0 0 1 / X M L S c h e m a "   x m l n s : x s i = " h t t p : / / w w w . w 3 . o r g / 2 0 0 1 / X M L S c h e m a - i n s t a n c e " >  
     < J s o n > [ ] < / J s o n >  
 < / C u s t o m D a t a X m l W r a p p e r > 
</file>

<file path=customXml/itemProps1.xml><?xml version="1.0" encoding="utf-8"?>
<ds:datastoreItem xmlns:ds="http://schemas.openxmlformats.org/officeDocument/2006/customXml" ds:itemID="{A5B0E698-9477-4D8C-8B62-5BB5231042C4}">
  <ds:schemaRefs>
    <ds:schemaRef ds:uri="http://purl.org/dc/terms/"/>
    <ds:schemaRef ds:uri="http://purl.org/dc/dcmitype/"/>
    <ds:schemaRef ds:uri="http://schemas.microsoft.com/office/2006/documentManagement/types"/>
    <ds:schemaRef ds:uri="http://schemas.microsoft.com/office/infopath/2007/PartnerControls"/>
    <ds:schemaRef ds:uri="32dcd8e0-6309-4fb5-beaf-f48a3e91c15a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2dcead2b-80a0-4bb9-b257-52ccf7a8fb13"/>
    <ds:schemaRef ds:uri="8823454b-d821-431c-825d-178b46764f29"/>
  </ds:schemaRefs>
</ds:datastoreItem>
</file>

<file path=customXml/itemProps2.xml><?xml version="1.0" encoding="utf-8"?>
<ds:datastoreItem xmlns:ds="http://schemas.openxmlformats.org/officeDocument/2006/customXml" ds:itemID="{8B251914-C10E-4454-A53C-DA1FC470B46D}">
  <ds:schemaRefs>
    <ds:schemaRef ds:uri="2dcead2b-80a0-4bb9-b257-52ccf7a8fb13"/>
    <ds:schemaRef ds:uri="32dcd8e0-6309-4fb5-beaf-f48a3e91c15a"/>
    <ds:schemaRef ds:uri="8823454b-d821-431c-825d-178b46764f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53AB469-F4B6-4047-AB7C-7A5A92DDA561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7E4D116-E883-4145-9F6D-09EBEAA58E51}">
  <ds:schemaRefs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</TotalTime>
  <Words>565</Words>
  <Application>Microsoft Office PowerPoint</Application>
  <PresentationFormat>On-screen Show (16:9)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Montserrat</vt:lpstr>
      <vt:lpstr>arial</vt:lpstr>
      <vt:lpstr>Opening &amp; Ending Slides</vt:lpstr>
      <vt:lpstr>Content and Body Slides</vt:lpstr>
      <vt:lpstr>ESD - Ticket Auto-Assignment   TF-IDF Keyword Analytics Model</vt:lpstr>
      <vt:lpstr>Speaker Intro</vt:lpstr>
      <vt:lpstr>Meeting Outline</vt:lpstr>
      <vt:lpstr>PowerPoint Presentation</vt:lpstr>
      <vt:lpstr>Model Overview</vt:lpstr>
      <vt:lpstr>PowerPoint Presentation</vt:lpstr>
      <vt:lpstr>Applications</vt:lpstr>
      <vt:lpstr>Model Considerations</vt:lpstr>
      <vt:lpstr>Moving Forward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Huron PowerPoint Presentation</dc:title>
  <dc:subject/>
  <dc:creator>Huron</dc:creator>
  <cp:keywords/>
  <dc:description/>
  <cp:lastModifiedBy>Niko Lahanis</cp:lastModifiedBy>
  <cp:revision>3</cp:revision>
  <dcterms:modified xsi:type="dcterms:W3CDTF">2023-01-12T17:16:27Z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53767702-4b9f-4d91-ac32-0ec1823d3703</vt:lpwstr>
  </property>
  <property fmtid="{D5CDD505-2E9C-101B-9397-08002B2CF9AE}" pid="3" name="ContentTypeId">
    <vt:lpwstr>0x0101000C96719ED688704AB0EC1AEF7F1178C0</vt:lpwstr>
  </property>
  <property fmtid="{D5CDD505-2E9C-101B-9397-08002B2CF9AE}" pid="4" name="Order">
    <vt:i4>100</vt:i4>
  </property>
  <property fmtid="{D5CDD505-2E9C-101B-9397-08002B2CF9AE}" pid="5" name="MediaServiceImageTags">
    <vt:lpwstr/>
  </property>
</Properties>
</file>